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05493"/>
    <a:srgbClr val="0948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03DEAEF-9645-E967-DD83-18814DBBB6F2}" v="964" dt="2023-06-14T22:51:01.727"/>
    <p1510:client id="{3BA0D230-C853-4667-83F9-D85E65BD4B24}" v="2" dt="2021-08-19T16:32:24.566"/>
    <p1510:client id="{3D2F0548-6B67-CFCA-AF9E-86C31B13215D}" v="224" dt="2023-06-16T01:31:16.410"/>
    <p1510:client id="{5A0AAAB8-49A6-F942-A54D-C6F3E5FF3A63}" v="89" dt="2021-07-13T17:54:45.232"/>
    <p1510:client id="{66E49D1B-C398-35D2-5D77-2C630EF944AF}" v="64" dt="2023-06-16T14:41:22.124"/>
    <p1510:client id="{76DF6DB8-F2E5-6C48-9ABE-786D868B0110}" v="955" dt="2021-07-13T17:56:41.616"/>
    <p1510:client id="{78441651-FF49-07C0-C03A-7C9E446E9939}" v="346" dt="2023-06-14T14:00:27.433"/>
    <p1510:client id="{7A6EC6AD-51EF-A04F-0FBB-C9C2955E10B0}" v="420" dt="2023-06-13T16:19:00.031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880CB63F-3BCC-E6CF-1F39-27D466628E69}" v="1015" dt="2023-06-17T17:37:00.448"/>
    <p1510:client id="{94BE7E54-F5A6-7BA4-50EA-477A357F6EBB}" v="421" dt="2023-06-17T02:22:37.115"/>
    <p1510:client id="{998F4E3E-1A76-4A6B-98B6-08752F3768B3}" v="4" dt="2021-08-10T21:41:11.021"/>
    <p1510:client id="{9EA7B6A7-7EBD-3A88-745A-7E74FE12A2A3}" v="11" dt="2023-06-12T22:47:14.453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F4D534C1-E3A3-F6E3-B5B5-BBBCE1B691F8}" v="597" dt="2023-06-16T23:05:47.72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8F7537-39F9-4B0F-8AF6-0A6DCE188B57}" type="doc">
      <dgm:prSet loTypeId="urn:microsoft.com/office/officeart/2005/8/layout/process4" loCatId="process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F6CB1082-2320-45B4-9ED2-168D7A28DCE0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SpaceX REST API Call</a:t>
          </a:r>
        </a:p>
      </dgm:t>
    </dgm:pt>
    <dgm:pt modelId="{F9ED7312-D569-4BEF-9475-08B2C160FD9C}" type="parTrans" cxnId="{B36A1BA1-C954-45FD-B3C6-81C8EF730F68}">
      <dgm:prSet/>
      <dgm:spPr/>
    </dgm:pt>
    <dgm:pt modelId="{44E25943-54A1-4E11-902A-ECFDA5652423}" type="sibTrans" cxnId="{B36A1BA1-C954-45FD-B3C6-81C8EF730F68}">
      <dgm:prSet/>
      <dgm:spPr/>
    </dgm:pt>
    <dgm:pt modelId="{795CB67F-5A84-4CA0-9F52-E1E595BE949D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 Rockets </a:t>
          </a:r>
        </a:p>
      </dgm:t>
    </dgm:pt>
    <dgm:pt modelId="{6EC7DF8F-311E-4638-8676-8FBF2C473DE6}" type="parTrans" cxnId="{410DF418-1CDC-4561-B5ED-0EF8CA22BDD4}">
      <dgm:prSet/>
      <dgm:spPr/>
    </dgm:pt>
    <dgm:pt modelId="{142FDE05-7474-489C-B6C2-A222DE62F58F}" type="sibTrans" cxnId="{410DF418-1CDC-4561-B5ED-0EF8CA22BDD4}">
      <dgm:prSet/>
      <dgm:spPr/>
    </dgm:pt>
    <dgm:pt modelId="{446C91A9-643F-4AC6-BD2A-4E316A884E65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 Launchpads</a:t>
          </a:r>
        </a:p>
      </dgm:t>
    </dgm:pt>
    <dgm:pt modelId="{3225883F-1DA6-4E33-914E-2B8E73E175DA}" type="parTrans" cxnId="{94FF0739-6CCB-4CC4-8203-F19A25DB65E8}">
      <dgm:prSet/>
      <dgm:spPr/>
    </dgm:pt>
    <dgm:pt modelId="{C5CB84CC-4FFF-4011-9C4D-6AE861109BBE}" type="sibTrans" cxnId="{94FF0739-6CCB-4CC4-8203-F19A25DB65E8}">
      <dgm:prSet/>
      <dgm:spPr/>
    </dgm:pt>
    <dgm:pt modelId="{9C648ED3-AD0F-4F54-BC53-05CB5DA8C00A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 Payloads</a:t>
          </a:r>
        </a:p>
      </dgm:t>
    </dgm:pt>
    <dgm:pt modelId="{52C2F502-97BC-4D5B-B33E-A45F5064661F}" type="parTrans" cxnId="{1F877536-8114-49C7-BFA0-B5B2C9D25BDA}">
      <dgm:prSet/>
      <dgm:spPr/>
    </dgm:pt>
    <dgm:pt modelId="{1812575F-D5B8-4B40-85DA-D8ED0ED6A227}" type="sibTrans" cxnId="{1F877536-8114-49C7-BFA0-B5B2C9D25BDA}">
      <dgm:prSet/>
      <dgm:spPr/>
    </dgm:pt>
    <dgm:pt modelId="{A681E7B8-2917-4CE2-AEED-DF7660131736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 Cores</a:t>
          </a:r>
        </a:p>
      </dgm:t>
    </dgm:pt>
    <dgm:pt modelId="{F7C45BFD-A58A-4420-9F6B-2215605B8C63}" type="parTrans" cxnId="{238C25D3-8543-4C7D-AA0D-145DD505A40B}">
      <dgm:prSet/>
      <dgm:spPr/>
    </dgm:pt>
    <dgm:pt modelId="{E28F6BE9-FD3D-4641-9948-6368BF8D36FC}" type="sibTrans" cxnId="{238C25D3-8543-4C7D-AA0D-145DD505A40B}">
      <dgm:prSet/>
      <dgm:spPr/>
    </dgm:pt>
    <dgm:pt modelId="{EF65943D-D9DD-4AFA-8ADF-8E7629630A02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 Past Flights</a:t>
          </a:r>
        </a:p>
      </dgm:t>
    </dgm:pt>
    <dgm:pt modelId="{A71B991C-B949-4FF1-B6FC-D08736C352D1}" type="parTrans" cxnId="{EBD8E89D-6CBB-4F1C-B3CA-0C18A6DE7F84}">
      <dgm:prSet/>
      <dgm:spPr/>
    </dgm:pt>
    <dgm:pt modelId="{12B2CD5D-46D7-48F1-9F6C-60EEAE8D4CAC}" type="sibTrans" cxnId="{EBD8E89D-6CBB-4F1C-B3CA-0C18A6DE7F84}">
      <dgm:prSet/>
      <dgm:spPr/>
    </dgm:pt>
    <dgm:pt modelId="{0D333D4E-245F-452D-A580-76F18450509E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 Filter to Falcon 9</a:t>
          </a:r>
        </a:p>
      </dgm:t>
    </dgm:pt>
    <dgm:pt modelId="{33524470-A691-45E3-8F8E-62E3EB1E3546}" type="parTrans" cxnId="{1FCF0EEB-B1F8-44C2-979C-6E54DF1239B8}">
      <dgm:prSet/>
      <dgm:spPr/>
    </dgm:pt>
    <dgm:pt modelId="{C40C00A4-8699-471E-8024-01773B288E43}" type="sibTrans" cxnId="{1FCF0EEB-B1F8-44C2-979C-6E54DF1239B8}">
      <dgm:prSet/>
      <dgm:spPr/>
    </dgm:pt>
    <dgm:pt modelId="{2C5CC110-D7F8-4C99-A55F-F3C43B9CD6B9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Final Dataset Exported to CSV</a:t>
          </a:r>
        </a:p>
      </dgm:t>
    </dgm:pt>
    <dgm:pt modelId="{6CFB9BA7-C1E5-41D8-A49F-D59ECFB71F91}" type="parTrans" cxnId="{9F618C3A-43B7-47CD-8AAB-5C9EFC26CDBF}">
      <dgm:prSet/>
      <dgm:spPr/>
    </dgm:pt>
    <dgm:pt modelId="{59C19C4E-A7ED-4424-A213-61BC6C2D9335}" type="sibTrans" cxnId="{9F618C3A-43B7-47CD-8AAB-5C9EFC26CDBF}">
      <dgm:prSet/>
      <dgm:spPr/>
    </dgm:pt>
    <dgm:pt modelId="{6924206F-788F-4931-ACDF-6AFD97B77CE6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Endpoints</a:t>
          </a:r>
        </a:p>
      </dgm:t>
    </dgm:pt>
    <dgm:pt modelId="{1766C5A5-242C-47CB-AB61-F175CF561572}" type="parTrans" cxnId="{217ABE43-9B45-4771-A338-FA731B40C323}">
      <dgm:prSet/>
      <dgm:spPr/>
    </dgm:pt>
    <dgm:pt modelId="{BBF0BCA4-A51A-428D-AE8F-69B7F7EAF802}" type="sibTrans" cxnId="{217ABE43-9B45-4771-A338-FA731B40C323}">
      <dgm:prSet/>
      <dgm:spPr/>
    </dgm:pt>
    <dgm:pt modelId="{CDD317C8-B6C3-4888-8C68-D0CE47565018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Replace Missing Payload Mass with averages</a:t>
          </a:r>
        </a:p>
      </dgm:t>
    </dgm:pt>
    <dgm:pt modelId="{971510A8-B293-43DD-A8A1-A9F65D7D26C4}" type="parTrans" cxnId="{5EE37073-B407-4836-B599-F3E2FA783BBC}">
      <dgm:prSet/>
      <dgm:spPr/>
    </dgm:pt>
    <dgm:pt modelId="{F327E268-7A07-4DF5-BC97-DADC5E92B104}" type="sibTrans" cxnId="{5EE37073-B407-4836-B599-F3E2FA783BBC}">
      <dgm:prSet/>
      <dgm:spPr/>
    </dgm:pt>
    <dgm:pt modelId="{59D56A27-CF39-4199-BDAB-42DC6B284D2D}" type="pres">
      <dgm:prSet presAssocID="{728F7537-39F9-4B0F-8AF6-0A6DCE188B57}" presName="Name0" presStyleCnt="0">
        <dgm:presLayoutVars>
          <dgm:dir/>
          <dgm:animLvl val="lvl"/>
          <dgm:resizeHandles val="exact"/>
        </dgm:presLayoutVars>
      </dgm:prSet>
      <dgm:spPr/>
    </dgm:pt>
    <dgm:pt modelId="{2CECE274-B7ED-4BC7-B52C-BA1E9879DE73}" type="pres">
      <dgm:prSet presAssocID="{2C5CC110-D7F8-4C99-A55F-F3C43B9CD6B9}" presName="boxAndChildren" presStyleCnt="0"/>
      <dgm:spPr/>
    </dgm:pt>
    <dgm:pt modelId="{D9C557DC-DCEB-40F2-949F-B960F1C114D1}" type="pres">
      <dgm:prSet presAssocID="{2C5CC110-D7F8-4C99-A55F-F3C43B9CD6B9}" presName="parentTextBox" presStyleLbl="node1" presStyleIdx="0" presStyleCnt="5"/>
      <dgm:spPr/>
    </dgm:pt>
    <dgm:pt modelId="{50843815-07BE-42AA-B000-65A4078D5A05}" type="pres">
      <dgm:prSet presAssocID="{F327E268-7A07-4DF5-BC97-DADC5E92B104}" presName="sp" presStyleCnt="0"/>
      <dgm:spPr/>
    </dgm:pt>
    <dgm:pt modelId="{AA385B29-DF4B-45A0-A704-DA9F456AB9E0}" type="pres">
      <dgm:prSet presAssocID="{CDD317C8-B6C3-4888-8C68-D0CE47565018}" presName="arrowAndChildren" presStyleCnt="0"/>
      <dgm:spPr/>
    </dgm:pt>
    <dgm:pt modelId="{8A49C5F0-D806-448A-989A-FBADDB4A850E}" type="pres">
      <dgm:prSet presAssocID="{CDD317C8-B6C3-4888-8C68-D0CE47565018}" presName="parentTextArrow" presStyleLbl="node1" presStyleIdx="1" presStyleCnt="5"/>
      <dgm:spPr/>
    </dgm:pt>
    <dgm:pt modelId="{13114253-DCAA-4BAF-B1CE-DC8C97CBAC9F}" type="pres">
      <dgm:prSet presAssocID="{C40C00A4-8699-471E-8024-01773B288E43}" presName="sp" presStyleCnt="0"/>
      <dgm:spPr/>
    </dgm:pt>
    <dgm:pt modelId="{9BDE3D36-429E-42BC-B8D1-4069C75552AD}" type="pres">
      <dgm:prSet presAssocID="{0D333D4E-245F-452D-A580-76F18450509E}" presName="arrowAndChildren" presStyleCnt="0"/>
      <dgm:spPr/>
    </dgm:pt>
    <dgm:pt modelId="{3A749EE4-5A98-4338-A43C-2D9B0FFF4F24}" type="pres">
      <dgm:prSet presAssocID="{0D333D4E-245F-452D-A580-76F18450509E}" presName="parentTextArrow" presStyleLbl="node1" presStyleIdx="2" presStyleCnt="5"/>
      <dgm:spPr/>
    </dgm:pt>
    <dgm:pt modelId="{7EFD98FE-2C34-4B7E-9932-8CC0574FA5A9}" type="pres">
      <dgm:prSet presAssocID="{BBF0BCA4-A51A-428D-AE8F-69B7F7EAF802}" presName="sp" presStyleCnt="0"/>
      <dgm:spPr/>
    </dgm:pt>
    <dgm:pt modelId="{503FAE4D-3D58-4A7D-A74C-88CA2225160B}" type="pres">
      <dgm:prSet presAssocID="{6924206F-788F-4931-ACDF-6AFD97B77CE6}" presName="arrowAndChildren" presStyleCnt="0"/>
      <dgm:spPr/>
    </dgm:pt>
    <dgm:pt modelId="{4DF6E598-DDDA-401F-AC67-989769BB1B84}" type="pres">
      <dgm:prSet presAssocID="{6924206F-788F-4931-ACDF-6AFD97B77CE6}" presName="parentTextArrow" presStyleLbl="node1" presStyleIdx="2" presStyleCnt="5"/>
      <dgm:spPr/>
    </dgm:pt>
    <dgm:pt modelId="{6FC3A94A-00A2-4107-8B76-8865F5894A15}" type="pres">
      <dgm:prSet presAssocID="{6924206F-788F-4931-ACDF-6AFD97B77CE6}" presName="arrow" presStyleLbl="node1" presStyleIdx="3" presStyleCnt="5"/>
      <dgm:spPr/>
    </dgm:pt>
    <dgm:pt modelId="{B87A9A41-43BA-4E4E-A850-390165FED28C}" type="pres">
      <dgm:prSet presAssocID="{6924206F-788F-4931-ACDF-6AFD97B77CE6}" presName="descendantArrow" presStyleCnt="0"/>
      <dgm:spPr/>
    </dgm:pt>
    <dgm:pt modelId="{540C9D45-C4AF-4B28-9E68-64157230CE9A}" type="pres">
      <dgm:prSet presAssocID="{795CB67F-5A84-4CA0-9F52-E1E595BE949D}" presName="childTextArrow" presStyleLbl="fgAccFollowNode1" presStyleIdx="0" presStyleCnt="5">
        <dgm:presLayoutVars>
          <dgm:bulletEnabled val="1"/>
        </dgm:presLayoutVars>
      </dgm:prSet>
      <dgm:spPr/>
    </dgm:pt>
    <dgm:pt modelId="{55E0951D-98CD-41CE-A295-D67FAA1ACA8E}" type="pres">
      <dgm:prSet presAssocID="{446C91A9-643F-4AC6-BD2A-4E316A884E65}" presName="childTextArrow" presStyleLbl="fgAccFollowNode1" presStyleIdx="1" presStyleCnt="5">
        <dgm:presLayoutVars>
          <dgm:bulletEnabled val="1"/>
        </dgm:presLayoutVars>
      </dgm:prSet>
      <dgm:spPr/>
    </dgm:pt>
    <dgm:pt modelId="{E7E6E456-FB9D-45CA-AFE8-2DE92A7A9AE6}" type="pres">
      <dgm:prSet presAssocID="{9C648ED3-AD0F-4F54-BC53-05CB5DA8C00A}" presName="childTextArrow" presStyleLbl="fgAccFollowNode1" presStyleIdx="2" presStyleCnt="5">
        <dgm:presLayoutVars>
          <dgm:bulletEnabled val="1"/>
        </dgm:presLayoutVars>
      </dgm:prSet>
      <dgm:spPr/>
    </dgm:pt>
    <dgm:pt modelId="{3197DEF8-1EEB-4F97-84BA-5A870E0D2D05}" type="pres">
      <dgm:prSet presAssocID="{A681E7B8-2917-4CE2-AEED-DF7660131736}" presName="childTextArrow" presStyleLbl="fgAccFollowNode1" presStyleIdx="3" presStyleCnt="5">
        <dgm:presLayoutVars>
          <dgm:bulletEnabled val="1"/>
        </dgm:presLayoutVars>
      </dgm:prSet>
      <dgm:spPr/>
    </dgm:pt>
    <dgm:pt modelId="{E3DB6175-85AB-4CDE-AD6A-99FA55DE806A}" type="pres">
      <dgm:prSet presAssocID="{EF65943D-D9DD-4AFA-8ADF-8E7629630A02}" presName="childTextArrow" presStyleLbl="fgAccFollowNode1" presStyleIdx="4" presStyleCnt="5">
        <dgm:presLayoutVars>
          <dgm:bulletEnabled val="1"/>
        </dgm:presLayoutVars>
      </dgm:prSet>
      <dgm:spPr/>
    </dgm:pt>
    <dgm:pt modelId="{8366E9BF-B42F-4391-B4D9-8B5C71971542}" type="pres">
      <dgm:prSet presAssocID="{44E25943-54A1-4E11-902A-ECFDA5652423}" presName="sp" presStyleCnt="0"/>
      <dgm:spPr/>
    </dgm:pt>
    <dgm:pt modelId="{C871B0A6-5BA2-495D-90C4-943A6EC0BDCE}" type="pres">
      <dgm:prSet presAssocID="{F6CB1082-2320-45B4-9ED2-168D7A28DCE0}" presName="arrowAndChildren" presStyleCnt="0"/>
      <dgm:spPr/>
    </dgm:pt>
    <dgm:pt modelId="{1229BC19-98D5-45CA-ACE1-06279213BE8C}" type="pres">
      <dgm:prSet presAssocID="{F6CB1082-2320-45B4-9ED2-168D7A28DCE0}" presName="parentTextArrow" presStyleLbl="node1" presStyleIdx="4" presStyleCnt="5"/>
      <dgm:spPr/>
    </dgm:pt>
  </dgm:ptLst>
  <dgm:cxnLst>
    <dgm:cxn modelId="{E13ED503-D0F3-4371-831B-913A664AF133}" type="presOf" srcId="{795CB67F-5A84-4CA0-9F52-E1E595BE949D}" destId="{540C9D45-C4AF-4B28-9E68-64157230CE9A}" srcOrd="0" destOrd="0" presId="urn:microsoft.com/office/officeart/2005/8/layout/process4"/>
    <dgm:cxn modelId="{D2A67A14-5D1C-452C-A7EB-9C9CF5ACA6DA}" type="presOf" srcId="{9C648ED3-AD0F-4F54-BC53-05CB5DA8C00A}" destId="{E7E6E456-FB9D-45CA-AFE8-2DE92A7A9AE6}" srcOrd="0" destOrd="0" presId="urn:microsoft.com/office/officeart/2005/8/layout/process4"/>
    <dgm:cxn modelId="{410DF418-1CDC-4561-B5ED-0EF8CA22BDD4}" srcId="{6924206F-788F-4931-ACDF-6AFD97B77CE6}" destId="{795CB67F-5A84-4CA0-9F52-E1E595BE949D}" srcOrd="0" destOrd="0" parTransId="{6EC7DF8F-311E-4638-8676-8FBF2C473DE6}" sibTransId="{142FDE05-7474-489C-B6C2-A222DE62F58F}"/>
    <dgm:cxn modelId="{FF59AE29-A0D5-48F1-8CE7-79EF3BC623E6}" type="presOf" srcId="{6924206F-788F-4931-ACDF-6AFD97B77CE6}" destId="{6FC3A94A-00A2-4107-8B76-8865F5894A15}" srcOrd="1" destOrd="0" presId="urn:microsoft.com/office/officeart/2005/8/layout/process4"/>
    <dgm:cxn modelId="{1F877536-8114-49C7-BFA0-B5B2C9D25BDA}" srcId="{6924206F-788F-4931-ACDF-6AFD97B77CE6}" destId="{9C648ED3-AD0F-4F54-BC53-05CB5DA8C00A}" srcOrd="2" destOrd="0" parTransId="{52C2F502-97BC-4D5B-B33E-A45F5064661F}" sibTransId="{1812575F-D5B8-4B40-85DA-D8ED0ED6A227}"/>
    <dgm:cxn modelId="{94FF0739-6CCB-4CC4-8203-F19A25DB65E8}" srcId="{6924206F-788F-4931-ACDF-6AFD97B77CE6}" destId="{446C91A9-643F-4AC6-BD2A-4E316A884E65}" srcOrd="1" destOrd="0" parTransId="{3225883F-1DA6-4E33-914E-2B8E73E175DA}" sibTransId="{C5CB84CC-4FFF-4011-9C4D-6AE861109BBE}"/>
    <dgm:cxn modelId="{9F618C3A-43B7-47CD-8AAB-5C9EFC26CDBF}" srcId="{728F7537-39F9-4B0F-8AF6-0A6DCE188B57}" destId="{2C5CC110-D7F8-4C99-A55F-F3C43B9CD6B9}" srcOrd="4" destOrd="0" parTransId="{6CFB9BA7-C1E5-41D8-A49F-D59ECFB71F91}" sibTransId="{59C19C4E-A7ED-4424-A213-61BC6C2D9335}"/>
    <dgm:cxn modelId="{14EEB941-90EA-4C55-BD9D-46C5B535597D}" type="presOf" srcId="{0D333D4E-245F-452D-A580-76F18450509E}" destId="{3A749EE4-5A98-4338-A43C-2D9B0FFF4F24}" srcOrd="0" destOrd="0" presId="urn:microsoft.com/office/officeart/2005/8/layout/process4"/>
    <dgm:cxn modelId="{217ABE43-9B45-4771-A338-FA731B40C323}" srcId="{728F7537-39F9-4B0F-8AF6-0A6DCE188B57}" destId="{6924206F-788F-4931-ACDF-6AFD97B77CE6}" srcOrd="1" destOrd="0" parTransId="{1766C5A5-242C-47CB-AB61-F175CF561572}" sibTransId="{BBF0BCA4-A51A-428D-AE8F-69B7F7EAF802}"/>
    <dgm:cxn modelId="{5EE37073-B407-4836-B599-F3E2FA783BBC}" srcId="{728F7537-39F9-4B0F-8AF6-0A6DCE188B57}" destId="{CDD317C8-B6C3-4888-8C68-D0CE47565018}" srcOrd="3" destOrd="0" parTransId="{971510A8-B293-43DD-A8A1-A9F65D7D26C4}" sibTransId="{F327E268-7A07-4DF5-BC97-DADC5E92B104}"/>
    <dgm:cxn modelId="{2C6ED177-7FE9-4AED-BA94-A6694BF999E7}" type="presOf" srcId="{EF65943D-D9DD-4AFA-8ADF-8E7629630A02}" destId="{E3DB6175-85AB-4CDE-AD6A-99FA55DE806A}" srcOrd="0" destOrd="0" presId="urn:microsoft.com/office/officeart/2005/8/layout/process4"/>
    <dgm:cxn modelId="{9D46175A-16BC-4535-AA35-23A3EC4FA700}" type="presOf" srcId="{728F7537-39F9-4B0F-8AF6-0A6DCE188B57}" destId="{59D56A27-CF39-4199-BDAB-42DC6B284D2D}" srcOrd="0" destOrd="0" presId="urn:microsoft.com/office/officeart/2005/8/layout/process4"/>
    <dgm:cxn modelId="{81C8D17F-8DFB-4E18-99A1-CCD306BF1995}" type="presOf" srcId="{6924206F-788F-4931-ACDF-6AFD97B77CE6}" destId="{4DF6E598-DDDA-401F-AC67-989769BB1B84}" srcOrd="0" destOrd="0" presId="urn:microsoft.com/office/officeart/2005/8/layout/process4"/>
    <dgm:cxn modelId="{3F9DC598-37B6-4DE9-87CA-45B8F9B591A1}" type="presOf" srcId="{2C5CC110-D7F8-4C99-A55F-F3C43B9CD6B9}" destId="{D9C557DC-DCEB-40F2-949F-B960F1C114D1}" srcOrd="0" destOrd="0" presId="urn:microsoft.com/office/officeart/2005/8/layout/process4"/>
    <dgm:cxn modelId="{EBD8E89D-6CBB-4F1C-B3CA-0C18A6DE7F84}" srcId="{6924206F-788F-4931-ACDF-6AFD97B77CE6}" destId="{EF65943D-D9DD-4AFA-8ADF-8E7629630A02}" srcOrd="4" destOrd="0" parTransId="{A71B991C-B949-4FF1-B6FC-D08736C352D1}" sibTransId="{12B2CD5D-46D7-48F1-9F6C-60EEAE8D4CAC}"/>
    <dgm:cxn modelId="{B36A1BA1-C954-45FD-B3C6-81C8EF730F68}" srcId="{728F7537-39F9-4B0F-8AF6-0A6DCE188B57}" destId="{F6CB1082-2320-45B4-9ED2-168D7A28DCE0}" srcOrd="0" destOrd="0" parTransId="{F9ED7312-D569-4BEF-9475-08B2C160FD9C}" sibTransId="{44E25943-54A1-4E11-902A-ECFDA5652423}"/>
    <dgm:cxn modelId="{9BB5C9C2-B659-4979-8D68-4057713C07B1}" type="presOf" srcId="{CDD317C8-B6C3-4888-8C68-D0CE47565018}" destId="{8A49C5F0-D806-448A-989A-FBADDB4A850E}" srcOrd="0" destOrd="0" presId="urn:microsoft.com/office/officeart/2005/8/layout/process4"/>
    <dgm:cxn modelId="{9CBF13C7-DF7B-40EB-A24A-229A6AD652BA}" type="presOf" srcId="{F6CB1082-2320-45B4-9ED2-168D7A28DCE0}" destId="{1229BC19-98D5-45CA-ACE1-06279213BE8C}" srcOrd="0" destOrd="0" presId="urn:microsoft.com/office/officeart/2005/8/layout/process4"/>
    <dgm:cxn modelId="{238C25D3-8543-4C7D-AA0D-145DD505A40B}" srcId="{6924206F-788F-4931-ACDF-6AFD97B77CE6}" destId="{A681E7B8-2917-4CE2-AEED-DF7660131736}" srcOrd="3" destOrd="0" parTransId="{F7C45BFD-A58A-4420-9F6B-2215605B8C63}" sibTransId="{E28F6BE9-FD3D-4641-9948-6368BF8D36FC}"/>
    <dgm:cxn modelId="{1FCF0EEB-B1F8-44C2-979C-6E54DF1239B8}" srcId="{728F7537-39F9-4B0F-8AF6-0A6DCE188B57}" destId="{0D333D4E-245F-452D-A580-76F18450509E}" srcOrd="2" destOrd="0" parTransId="{33524470-A691-45E3-8F8E-62E3EB1E3546}" sibTransId="{C40C00A4-8699-471E-8024-01773B288E43}"/>
    <dgm:cxn modelId="{5BD695F0-5572-416C-B5FE-894698ACCAF3}" type="presOf" srcId="{A681E7B8-2917-4CE2-AEED-DF7660131736}" destId="{3197DEF8-1EEB-4F97-84BA-5A870E0D2D05}" srcOrd="0" destOrd="0" presId="urn:microsoft.com/office/officeart/2005/8/layout/process4"/>
    <dgm:cxn modelId="{B2548FFA-E96D-4DA9-913C-79712AEE24C6}" type="presOf" srcId="{446C91A9-643F-4AC6-BD2A-4E316A884E65}" destId="{55E0951D-98CD-41CE-A295-D67FAA1ACA8E}" srcOrd="0" destOrd="0" presId="urn:microsoft.com/office/officeart/2005/8/layout/process4"/>
    <dgm:cxn modelId="{8019D820-06AF-4DA6-912F-07765CB8341D}" type="presParOf" srcId="{59D56A27-CF39-4199-BDAB-42DC6B284D2D}" destId="{2CECE274-B7ED-4BC7-B52C-BA1E9879DE73}" srcOrd="0" destOrd="0" presId="urn:microsoft.com/office/officeart/2005/8/layout/process4"/>
    <dgm:cxn modelId="{7D9F714D-3939-4557-B30F-5623C644B92B}" type="presParOf" srcId="{2CECE274-B7ED-4BC7-B52C-BA1E9879DE73}" destId="{D9C557DC-DCEB-40F2-949F-B960F1C114D1}" srcOrd="0" destOrd="0" presId="urn:microsoft.com/office/officeart/2005/8/layout/process4"/>
    <dgm:cxn modelId="{0674F8D8-D987-4D32-81E9-3C7D82194FDC}" type="presParOf" srcId="{59D56A27-CF39-4199-BDAB-42DC6B284D2D}" destId="{50843815-07BE-42AA-B000-65A4078D5A05}" srcOrd="1" destOrd="0" presId="urn:microsoft.com/office/officeart/2005/8/layout/process4"/>
    <dgm:cxn modelId="{D5E00AE3-8390-485D-9C95-A8CCB30A6BD9}" type="presParOf" srcId="{59D56A27-CF39-4199-BDAB-42DC6B284D2D}" destId="{AA385B29-DF4B-45A0-A704-DA9F456AB9E0}" srcOrd="2" destOrd="0" presId="urn:microsoft.com/office/officeart/2005/8/layout/process4"/>
    <dgm:cxn modelId="{D015B699-3E99-45D8-B706-A113CA5A0D9B}" type="presParOf" srcId="{AA385B29-DF4B-45A0-A704-DA9F456AB9E0}" destId="{8A49C5F0-D806-448A-989A-FBADDB4A850E}" srcOrd="0" destOrd="0" presId="urn:microsoft.com/office/officeart/2005/8/layout/process4"/>
    <dgm:cxn modelId="{B80275C0-536A-41EC-9D3A-70B0EB766A93}" type="presParOf" srcId="{59D56A27-CF39-4199-BDAB-42DC6B284D2D}" destId="{13114253-DCAA-4BAF-B1CE-DC8C97CBAC9F}" srcOrd="3" destOrd="0" presId="urn:microsoft.com/office/officeart/2005/8/layout/process4"/>
    <dgm:cxn modelId="{DBCDAB2F-F4D9-4F0C-B444-5121D503F81C}" type="presParOf" srcId="{59D56A27-CF39-4199-BDAB-42DC6B284D2D}" destId="{9BDE3D36-429E-42BC-B8D1-4069C75552AD}" srcOrd="4" destOrd="0" presId="urn:microsoft.com/office/officeart/2005/8/layout/process4"/>
    <dgm:cxn modelId="{8E6BC8A1-B96A-401C-BEA0-AB7310D450C3}" type="presParOf" srcId="{9BDE3D36-429E-42BC-B8D1-4069C75552AD}" destId="{3A749EE4-5A98-4338-A43C-2D9B0FFF4F24}" srcOrd="0" destOrd="0" presId="urn:microsoft.com/office/officeart/2005/8/layout/process4"/>
    <dgm:cxn modelId="{3FEC3573-0573-4ECD-A831-A30A8F7C4D51}" type="presParOf" srcId="{59D56A27-CF39-4199-BDAB-42DC6B284D2D}" destId="{7EFD98FE-2C34-4B7E-9932-8CC0574FA5A9}" srcOrd="5" destOrd="0" presId="urn:microsoft.com/office/officeart/2005/8/layout/process4"/>
    <dgm:cxn modelId="{3D4E95E0-015D-44DC-B294-6E6D1B7C45E9}" type="presParOf" srcId="{59D56A27-CF39-4199-BDAB-42DC6B284D2D}" destId="{503FAE4D-3D58-4A7D-A74C-88CA2225160B}" srcOrd="6" destOrd="0" presId="urn:microsoft.com/office/officeart/2005/8/layout/process4"/>
    <dgm:cxn modelId="{6F7A81A6-C5DA-4101-A5DF-810550982AD0}" type="presParOf" srcId="{503FAE4D-3D58-4A7D-A74C-88CA2225160B}" destId="{4DF6E598-DDDA-401F-AC67-989769BB1B84}" srcOrd="0" destOrd="0" presId="urn:microsoft.com/office/officeart/2005/8/layout/process4"/>
    <dgm:cxn modelId="{6DCFA722-7FDD-46FA-A1A1-C5BA48019640}" type="presParOf" srcId="{503FAE4D-3D58-4A7D-A74C-88CA2225160B}" destId="{6FC3A94A-00A2-4107-8B76-8865F5894A15}" srcOrd="1" destOrd="0" presId="urn:microsoft.com/office/officeart/2005/8/layout/process4"/>
    <dgm:cxn modelId="{46558E92-31BE-4555-A1D3-ACC2A229CA3C}" type="presParOf" srcId="{503FAE4D-3D58-4A7D-A74C-88CA2225160B}" destId="{B87A9A41-43BA-4E4E-A850-390165FED28C}" srcOrd="2" destOrd="0" presId="urn:microsoft.com/office/officeart/2005/8/layout/process4"/>
    <dgm:cxn modelId="{876E2083-4150-4562-9A11-8127120A30AA}" type="presParOf" srcId="{B87A9A41-43BA-4E4E-A850-390165FED28C}" destId="{540C9D45-C4AF-4B28-9E68-64157230CE9A}" srcOrd="0" destOrd="0" presId="urn:microsoft.com/office/officeart/2005/8/layout/process4"/>
    <dgm:cxn modelId="{6900FCB7-D04D-4470-ACD1-C331A702F510}" type="presParOf" srcId="{B87A9A41-43BA-4E4E-A850-390165FED28C}" destId="{55E0951D-98CD-41CE-A295-D67FAA1ACA8E}" srcOrd="1" destOrd="0" presId="urn:microsoft.com/office/officeart/2005/8/layout/process4"/>
    <dgm:cxn modelId="{D3BC27F0-29F4-4537-A6A6-099CD692348F}" type="presParOf" srcId="{B87A9A41-43BA-4E4E-A850-390165FED28C}" destId="{E7E6E456-FB9D-45CA-AFE8-2DE92A7A9AE6}" srcOrd="2" destOrd="0" presId="urn:microsoft.com/office/officeart/2005/8/layout/process4"/>
    <dgm:cxn modelId="{FDE64FFD-22E0-47A9-A075-C50EA7B38F05}" type="presParOf" srcId="{B87A9A41-43BA-4E4E-A850-390165FED28C}" destId="{3197DEF8-1EEB-4F97-84BA-5A870E0D2D05}" srcOrd="3" destOrd="0" presId="urn:microsoft.com/office/officeart/2005/8/layout/process4"/>
    <dgm:cxn modelId="{78779A07-FC36-4DF1-B6F2-2DFCF7AA27B0}" type="presParOf" srcId="{B87A9A41-43BA-4E4E-A850-390165FED28C}" destId="{E3DB6175-85AB-4CDE-AD6A-99FA55DE806A}" srcOrd="4" destOrd="0" presId="urn:microsoft.com/office/officeart/2005/8/layout/process4"/>
    <dgm:cxn modelId="{D54108D5-2681-4CC6-B08A-91FA943C1091}" type="presParOf" srcId="{59D56A27-CF39-4199-BDAB-42DC6B284D2D}" destId="{8366E9BF-B42F-4391-B4D9-8B5C71971542}" srcOrd="7" destOrd="0" presId="urn:microsoft.com/office/officeart/2005/8/layout/process4"/>
    <dgm:cxn modelId="{9048A3E5-26F8-4CA8-B369-A92A05FABC18}" type="presParOf" srcId="{59D56A27-CF39-4199-BDAB-42DC6B284D2D}" destId="{C871B0A6-5BA2-495D-90C4-943A6EC0BDCE}" srcOrd="8" destOrd="0" presId="urn:microsoft.com/office/officeart/2005/8/layout/process4"/>
    <dgm:cxn modelId="{71C651E0-0D49-4455-86E8-1C8D96BEC9E4}" type="presParOf" srcId="{C871B0A6-5BA2-495D-90C4-943A6EC0BDCE}" destId="{1229BC19-98D5-45CA-ACE1-06279213BE8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8F7537-39F9-4B0F-8AF6-0A6DCE188B57}" type="doc">
      <dgm:prSet loTypeId="urn:microsoft.com/office/officeart/2005/8/layout/process4" loCatId="process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F6CB1082-2320-45B4-9ED2-168D7A28DCE0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SpaceX Wikipedia Page</a:t>
          </a:r>
        </a:p>
      </dgm:t>
    </dgm:pt>
    <dgm:pt modelId="{F9ED7312-D569-4BEF-9475-08B2C160FD9C}" type="parTrans" cxnId="{B36A1BA1-C954-45FD-B3C6-81C8EF730F68}">
      <dgm:prSet/>
      <dgm:spPr/>
    </dgm:pt>
    <dgm:pt modelId="{44E25943-54A1-4E11-902A-ECFDA5652423}" type="sibTrans" cxnId="{B36A1BA1-C954-45FD-B3C6-81C8EF730F68}">
      <dgm:prSet/>
      <dgm:spPr/>
    </dgm:pt>
    <dgm:pt modelId="{795CB67F-5A84-4CA0-9F52-E1E595BE949D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 Dates</a:t>
          </a:r>
        </a:p>
      </dgm:t>
    </dgm:pt>
    <dgm:pt modelId="{6EC7DF8F-311E-4638-8676-8FBF2C473DE6}" type="parTrans" cxnId="{410DF418-1CDC-4561-B5ED-0EF8CA22BDD4}">
      <dgm:prSet/>
      <dgm:spPr/>
    </dgm:pt>
    <dgm:pt modelId="{142FDE05-7474-489C-B6C2-A222DE62F58F}" type="sibTrans" cxnId="{410DF418-1CDC-4561-B5ED-0EF8CA22BDD4}">
      <dgm:prSet/>
      <dgm:spPr/>
    </dgm:pt>
    <dgm:pt modelId="{446C91A9-643F-4AC6-BD2A-4E316A884E65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Booster Versions</a:t>
          </a:r>
        </a:p>
      </dgm:t>
    </dgm:pt>
    <dgm:pt modelId="{3225883F-1DA6-4E33-914E-2B8E73E175DA}" type="parTrans" cxnId="{94FF0739-6CCB-4CC4-8203-F19A25DB65E8}">
      <dgm:prSet/>
      <dgm:spPr/>
    </dgm:pt>
    <dgm:pt modelId="{C5CB84CC-4FFF-4011-9C4D-6AE861109BBE}" type="sibTrans" cxnId="{94FF0739-6CCB-4CC4-8203-F19A25DB65E8}">
      <dgm:prSet/>
      <dgm:spPr/>
    </dgm:pt>
    <dgm:pt modelId="{9C648ED3-AD0F-4F54-BC53-05CB5DA8C00A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Landing Status</a:t>
          </a:r>
        </a:p>
      </dgm:t>
    </dgm:pt>
    <dgm:pt modelId="{52C2F502-97BC-4D5B-B33E-A45F5064661F}" type="parTrans" cxnId="{1F877536-8114-49C7-BFA0-B5B2C9D25BDA}">
      <dgm:prSet/>
      <dgm:spPr/>
    </dgm:pt>
    <dgm:pt modelId="{1812575F-D5B8-4B40-85DA-D8ED0ED6A227}" type="sibTrans" cxnId="{1F877536-8114-49C7-BFA0-B5B2C9D25BDA}">
      <dgm:prSet/>
      <dgm:spPr/>
    </dgm:pt>
    <dgm:pt modelId="{A681E7B8-2917-4CE2-AEED-DF7660131736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Payload Mass</a:t>
          </a:r>
        </a:p>
      </dgm:t>
    </dgm:pt>
    <dgm:pt modelId="{F7C45BFD-A58A-4420-9F6B-2215605B8C63}" type="parTrans" cxnId="{238C25D3-8543-4C7D-AA0D-145DD505A40B}">
      <dgm:prSet/>
      <dgm:spPr/>
    </dgm:pt>
    <dgm:pt modelId="{E28F6BE9-FD3D-4641-9948-6368BF8D36FC}" type="sibTrans" cxnId="{238C25D3-8543-4C7D-AA0D-145DD505A40B}">
      <dgm:prSet/>
      <dgm:spPr/>
    </dgm:pt>
    <dgm:pt modelId="{EF65943D-D9DD-4AFA-8ADF-8E7629630A02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</a:t>
          </a:r>
          <a:r>
            <a:rPr lang="en-US">
              <a:latin typeface="Consolas"/>
              <a:cs typeface="Calibri"/>
            </a:rPr>
            <a:t>Launch Site</a:t>
          </a:r>
        </a:p>
      </dgm:t>
    </dgm:pt>
    <dgm:pt modelId="{A71B991C-B949-4FF1-B6FC-D08736C352D1}" type="parTrans" cxnId="{EBD8E89D-6CBB-4F1C-B3CA-0C18A6DE7F84}">
      <dgm:prSet/>
      <dgm:spPr/>
    </dgm:pt>
    <dgm:pt modelId="{12B2CD5D-46D7-48F1-9F6C-60EEAE8D4CAC}" type="sibTrans" cxnId="{EBD8E89D-6CBB-4F1C-B3CA-0C18A6DE7F84}">
      <dgm:prSet/>
      <dgm:spPr/>
    </dgm:pt>
    <dgm:pt modelId="{0D333D4E-245F-452D-A580-76F18450509E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Parse Tables into DataFrame</a:t>
          </a:r>
        </a:p>
      </dgm:t>
    </dgm:pt>
    <dgm:pt modelId="{33524470-A691-45E3-8F8E-62E3EB1E3546}" type="parTrans" cxnId="{1FCF0EEB-B1F8-44C2-979C-6E54DF1239B8}">
      <dgm:prSet/>
      <dgm:spPr/>
    </dgm:pt>
    <dgm:pt modelId="{C40C00A4-8699-471E-8024-01773B288E43}" type="sibTrans" cxnId="{1FCF0EEB-B1F8-44C2-979C-6E54DF1239B8}">
      <dgm:prSet/>
      <dgm:spPr/>
    </dgm:pt>
    <dgm:pt modelId="{2C5CC110-D7F8-4C99-A55F-F3C43B9CD6B9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DataFrame Exported to CSV</a:t>
          </a:r>
        </a:p>
      </dgm:t>
    </dgm:pt>
    <dgm:pt modelId="{6CFB9BA7-C1E5-41D8-A49F-D59ECFB71F91}" type="parTrans" cxnId="{9F618C3A-43B7-47CD-8AAB-5C9EFC26CDBF}">
      <dgm:prSet/>
      <dgm:spPr/>
    </dgm:pt>
    <dgm:pt modelId="{59C19C4E-A7ED-4424-A213-61BC6C2D9335}" type="sibTrans" cxnId="{9F618C3A-43B7-47CD-8AAB-5C9EFC26CDBF}">
      <dgm:prSet/>
      <dgm:spPr/>
    </dgm:pt>
    <dgm:pt modelId="{5CD776BB-1DEE-48F0-9FF3-FBDF32096548}">
      <dgm:prSet phldr="0"/>
      <dgm:spPr/>
      <dgm:t>
        <a:bodyPr/>
        <a:lstStyle/>
        <a:p>
          <a:pPr rtl="0"/>
          <a:r>
            <a:rPr lang="en-US">
              <a:latin typeface="Consolas"/>
              <a:cs typeface="Calibri"/>
            </a:rPr>
            <a:t>Extract following html tables </a:t>
          </a:r>
        </a:p>
      </dgm:t>
    </dgm:pt>
    <dgm:pt modelId="{72B366A3-82D6-4866-B0E6-8353B5802122}" type="parTrans" cxnId="{7171CD20-A5B6-4E3C-8ABB-B56A10FA4537}">
      <dgm:prSet/>
      <dgm:spPr/>
    </dgm:pt>
    <dgm:pt modelId="{6BFAAD65-5C5E-4DA9-833B-0A6E7780C150}" type="sibTrans" cxnId="{7171CD20-A5B6-4E3C-8ABB-B56A10FA4537}">
      <dgm:prSet/>
      <dgm:spPr/>
    </dgm:pt>
    <dgm:pt modelId="{FF0804B5-D1C9-410F-9BEF-9F8D4F589D5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Orbits</a:t>
          </a:r>
        </a:p>
      </dgm:t>
    </dgm:pt>
    <dgm:pt modelId="{F1D7EDF5-D909-44EF-B171-ECEB3202F083}" type="parTrans" cxnId="{114BB10D-8925-4BF0-9BFD-64BB2E9AA599}">
      <dgm:prSet/>
      <dgm:spPr/>
    </dgm:pt>
    <dgm:pt modelId="{5B1EE4AD-6D4F-45CA-8A46-2C85E1BA4D2C}" type="sibTrans" cxnId="{114BB10D-8925-4BF0-9BFD-64BB2E9AA599}">
      <dgm:prSet/>
      <dgm:spPr/>
    </dgm:pt>
    <dgm:pt modelId="{D56FA058-2CBC-4834-98FD-9F6DEBF151F7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  <a:cs typeface="Calibri Light" panose="020F0302020204030204"/>
            </a:rPr>
            <a:t> Flight Number </a:t>
          </a:r>
        </a:p>
      </dgm:t>
    </dgm:pt>
    <dgm:pt modelId="{EE82B50F-7E9C-4228-9F10-47373F8CA58A}" type="parTrans" cxnId="{B4A0315A-7B72-4B7B-9751-61FE8CA661AF}">
      <dgm:prSet/>
      <dgm:spPr/>
    </dgm:pt>
    <dgm:pt modelId="{3F7DB151-8D18-41C8-90EA-127DC22EDD3F}" type="sibTrans" cxnId="{B4A0315A-7B72-4B7B-9751-61FE8CA661AF}">
      <dgm:prSet/>
      <dgm:spPr/>
    </dgm:pt>
    <dgm:pt modelId="{59D56A27-CF39-4199-BDAB-42DC6B284D2D}" type="pres">
      <dgm:prSet presAssocID="{728F7537-39F9-4B0F-8AF6-0A6DCE188B57}" presName="Name0" presStyleCnt="0">
        <dgm:presLayoutVars>
          <dgm:dir/>
          <dgm:animLvl val="lvl"/>
          <dgm:resizeHandles val="exact"/>
        </dgm:presLayoutVars>
      </dgm:prSet>
      <dgm:spPr/>
    </dgm:pt>
    <dgm:pt modelId="{2CECE274-B7ED-4BC7-B52C-BA1E9879DE73}" type="pres">
      <dgm:prSet presAssocID="{2C5CC110-D7F8-4C99-A55F-F3C43B9CD6B9}" presName="boxAndChildren" presStyleCnt="0"/>
      <dgm:spPr/>
    </dgm:pt>
    <dgm:pt modelId="{D9C557DC-DCEB-40F2-949F-B960F1C114D1}" type="pres">
      <dgm:prSet presAssocID="{2C5CC110-D7F8-4C99-A55F-F3C43B9CD6B9}" presName="parentTextBox" presStyleLbl="node1" presStyleIdx="0" presStyleCnt="4"/>
      <dgm:spPr/>
    </dgm:pt>
    <dgm:pt modelId="{13114253-DCAA-4BAF-B1CE-DC8C97CBAC9F}" type="pres">
      <dgm:prSet presAssocID="{C40C00A4-8699-471E-8024-01773B288E43}" presName="sp" presStyleCnt="0"/>
      <dgm:spPr/>
    </dgm:pt>
    <dgm:pt modelId="{9BDE3D36-429E-42BC-B8D1-4069C75552AD}" type="pres">
      <dgm:prSet presAssocID="{0D333D4E-245F-452D-A580-76F18450509E}" presName="arrowAndChildren" presStyleCnt="0"/>
      <dgm:spPr/>
    </dgm:pt>
    <dgm:pt modelId="{3A749EE4-5A98-4338-A43C-2D9B0FFF4F24}" type="pres">
      <dgm:prSet presAssocID="{0D333D4E-245F-452D-A580-76F18450509E}" presName="parentTextArrow" presStyleLbl="node1" presStyleIdx="1" presStyleCnt="4"/>
      <dgm:spPr/>
    </dgm:pt>
    <dgm:pt modelId="{71CD43B8-0BB9-46E1-8DB0-E7E0F5DBCCB0}" type="pres">
      <dgm:prSet presAssocID="{6BFAAD65-5C5E-4DA9-833B-0A6E7780C150}" presName="sp" presStyleCnt="0"/>
      <dgm:spPr/>
    </dgm:pt>
    <dgm:pt modelId="{294BB531-903B-4EE4-8D22-6F0222D1CAAB}" type="pres">
      <dgm:prSet presAssocID="{5CD776BB-1DEE-48F0-9FF3-FBDF32096548}" presName="arrowAndChildren" presStyleCnt="0"/>
      <dgm:spPr/>
    </dgm:pt>
    <dgm:pt modelId="{98F850DC-5011-4DA4-B698-921D5D656EA4}" type="pres">
      <dgm:prSet presAssocID="{5CD776BB-1DEE-48F0-9FF3-FBDF32096548}" presName="parentTextArrow" presStyleLbl="node1" presStyleIdx="1" presStyleCnt="4"/>
      <dgm:spPr/>
    </dgm:pt>
    <dgm:pt modelId="{11602A29-A0B2-4BF1-B561-14CE55C1063C}" type="pres">
      <dgm:prSet presAssocID="{5CD776BB-1DEE-48F0-9FF3-FBDF32096548}" presName="arrow" presStyleLbl="node1" presStyleIdx="2" presStyleCnt="4"/>
      <dgm:spPr/>
    </dgm:pt>
    <dgm:pt modelId="{E5CC258D-4ACA-4574-B35D-02B4C1F5E1C7}" type="pres">
      <dgm:prSet presAssocID="{5CD776BB-1DEE-48F0-9FF3-FBDF32096548}" presName="descendantArrow" presStyleCnt="0"/>
      <dgm:spPr/>
    </dgm:pt>
    <dgm:pt modelId="{540C9D45-C4AF-4B28-9E68-64157230CE9A}" type="pres">
      <dgm:prSet presAssocID="{795CB67F-5A84-4CA0-9F52-E1E595BE949D}" presName="childTextArrow" presStyleLbl="fgAccFollowNode1" presStyleIdx="0" presStyleCnt="7">
        <dgm:presLayoutVars>
          <dgm:bulletEnabled val="1"/>
        </dgm:presLayoutVars>
      </dgm:prSet>
      <dgm:spPr/>
    </dgm:pt>
    <dgm:pt modelId="{55E0951D-98CD-41CE-A295-D67FAA1ACA8E}" type="pres">
      <dgm:prSet presAssocID="{446C91A9-643F-4AC6-BD2A-4E316A884E65}" presName="childTextArrow" presStyleLbl="fgAccFollowNode1" presStyleIdx="1" presStyleCnt="7">
        <dgm:presLayoutVars>
          <dgm:bulletEnabled val="1"/>
        </dgm:presLayoutVars>
      </dgm:prSet>
      <dgm:spPr/>
    </dgm:pt>
    <dgm:pt modelId="{E7E6E456-FB9D-45CA-AFE8-2DE92A7A9AE6}" type="pres">
      <dgm:prSet presAssocID="{9C648ED3-AD0F-4F54-BC53-05CB5DA8C00A}" presName="childTextArrow" presStyleLbl="fgAccFollowNode1" presStyleIdx="2" presStyleCnt="7">
        <dgm:presLayoutVars>
          <dgm:bulletEnabled val="1"/>
        </dgm:presLayoutVars>
      </dgm:prSet>
      <dgm:spPr/>
    </dgm:pt>
    <dgm:pt modelId="{3197DEF8-1EEB-4F97-84BA-5A870E0D2D05}" type="pres">
      <dgm:prSet presAssocID="{A681E7B8-2917-4CE2-AEED-DF7660131736}" presName="childTextArrow" presStyleLbl="fgAccFollowNode1" presStyleIdx="3" presStyleCnt="7">
        <dgm:presLayoutVars>
          <dgm:bulletEnabled val="1"/>
        </dgm:presLayoutVars>
      </dgm:prSet>
      <dgm:spPr/>
    </dgm:pt>
    <dgm:pt modelId="{E3DB6175-85AB-4CDE-AD6A-99FA55DE806A}" type="pres">
      <dgm:prSet presAssocID="{EF65943D-D9DD-4AFA-8ADF-8E7629630A02}" presName="childTextArrow" presStyleLbl="fgAccFollowNode1" presStyleIdx="4" presStyleCnt="7">
        <dgm:presLayoutVars>
          <dgm:bulletEnabled val="1"/>
        </dgm:presLayoutVars>
      </dgm:prSet>
      <dgm:spPr/>
    </dgm:pt>
    <dgm:pt modelId="{4A81116D-C8C3-402A-9430-48C5C5398421}" type="pres">
      <dgm:prSet presAssocID="{FF0804B5-D1C9-410F-9BEF-9F8D4F589D50}" presName="childTextArrow" presStyleLbl="fgAccFollowNode1" presStyleIdx="5" presStyleCnt="7">
        <dgm:presLayoutVars>
          <dgm:bulletEnabled val="1"/>
        </dgm:presLayoutVars>
      </dgm:prSet>
      <dgm:spPr/>
    </dgm:pt>
    <dgm:pt modelId="{A3E6B578-6D9D-4C61-A9A0-C29FEB2B0868}" type="pres">
      <dgm:prSet presAssocID="{D56FA058-2CBC-4834-98FD-9F6DEBF151F7}" presName="childTextArrow" presStyleLbl="fgAccFollowNode1" presStyleIdx="6" presStyleCnt="7">
        <dgm:presLayoutVars>
          <dgm:bulletEnabled val="1"/>
        </dgm:presLayoutVars>
      </dgm:prSet>
      <dgm:spPr/>
    </dgm:pt>
    <dgm:pt modelId="{8366E9BF-B42F-4391-B4D9-8B5C71971542}" type="pres">
      <dgm:prSet presAssocID="{44E25943-54A1-4E11-902A-ECFDA5652423}" presName="sp" presStyleCnt="0"/>
      <dgm:spPr/>
    </dgm:pt>
    <dgm:pt modelId="{C871B0A6-5BA2-495D-90C4-943A6EC0BDCE}" type="pres">
      <dgm:prSet presAssocID="{F6CB1082-2320-45B4-9ED2-168D7A28DCE0}" presName="arrowAndChildren" presStyleCnt="0"/>
      <dgm:spPr/>
    </dgm:pt>
    <dgm:pt modelId="{1229BC19-98D5-45CA-ACE1-06279213BE8C}" type="pres">
      <dgm:prSet presAssocID="{F6CB1082-2320-45B4-9ED2-168D7A28DCE0}" presName="parentTextArrow" presStyleLbl="node1" presStyleIdx="3" presStyleCnt="4"/>
      <dgm:spPr/>
    </dgm:pt>
  </dgm:ptLst>
  <dgm:cxnLst>
    <dgm:cxn modelId="{F9F98907-954A-4334-B0D0-FC6BE6F0FB00}" type="presOf" srcId="{446C91A9-643F-4AC6-BD2A-4E316A884E65}" destId="{55E0951D-98CD-41CE-A295-D67FAA1ACA8E}" srcOrd="0" destOrd="0" presId="urn:microsoft.com/office/officeart/2005/8/layout/process4"/>
    <dgm:cxn modelId="{114BB10D-8925-4BF0-9BFD-64BB2E9AA599}" srcId="{5CD776BB-1DEE-48F0-9FF3-FBDF32096548}" destId="{FF0804B5-D1C9-410F-9BEF-9F8D4F589D50}" srcOrd="5" destOrd="0" parTransId="{F1D7EDF5-D909-44EF-B171-ECEB3202F083}" sibTransId="{5B1EE4AD-6D4F-45CA-8A46-2C85E1BA4D2C}"/>
    <dgm:cxn modelId="{410DF418-1CDC-4561-B5ED-0EF8CA22BDD4}" srcId="{5CD776BB-1DEE-48F0-9FF3-FBDF32096548}" destId="{795CB67F-5A84-4CA0-9F52-E1E595BE949D}" srcOrd="0" destOrd="0" parTransId="{6EC7DF8F-311E-4638-8676-8FBF2C473DE6}" sibTransId="{142FDE05-7474-489C-B6C2-A222DE62F58F}"/>
    <dgm:cxn modelId="{7171CD20-A5B6-4E3C-8ABB-B56A10FA4537}" srcId="{728F7537-39F9-4B0F-8AF6-0A6DCE188B57}" destId="{5CD776BB-1DEE-48F0-9FF3-FBDF32096548}" srcOrd="1" destOrd="0" parTransId="{72B366A3-82D6-4866-B0E6-8353B5802122}" sibTransId="{6BFAAD65-5C5E-4DA9-833B-0A6E7780C150}"/>
    <dgm:cxn modelId="{1F877536-8114-49C7-BFA0-B5B2C9D25BDA}" srcId="{5CD776BB-1DEE-48F0-9FF3-FBDF32096548}" destId="{9C648ED3-AD0F-4F54-BC53-05CB5DA8C00A}" srcOrd="2" destOrd="0" parTransId="{52C2F502-97BC-4D5B-B33E-A45F5064661F}" sibTransId="{1812575F-D5B8-4B40-85DA-D8ED0ED6A227}"/>
    <dgm:cxn modelId="{94FF0739-6CCB-4CC4-8203-F19A25DB65E8}" srcId="{5CD776BB-1DEE-48F0-9FF3-FBDF32096548}" destId="{446C91A9-643F-4AC6-BD2A-4E316A884E65}" srcOrd="1" destOrd="0" parTransId="{3225883F-1DA6-4E33-914E-2B8E73E175DA}" sibTransId="{C5CB84CC-4FFF-4011-9C4D-6AE861109BBE}"/>
    <dgm:cxn modelId="{9F618C3A-43B7-47CD-8AAB-5C9EFC26CDBF}" srcId="{728F7537-39F9-4B0F-8AF6-0A6DCE188B57}" destId="{2C5CC110-D7F8-4C99-A55F-F3C43B9CD6B9}" srcOrd="3" destOrd="0" parTransId="{6CFB9BA7-C1E5-41D8-A49F-D59ECFB71F91}" sibTransId="{59C19C4E-A7ED-4424-A213-61BC6C2D9335}"/>
    <dgm:cxn modelId="{9F27585E-D6A5-478E-8ECD-4179AC45EF42}" type="presOf" srcId="{5CD776BB-1DEE-48F0-9FF3-FBDF32096548}" destId="{98F850DC-5011-4DA4-B698-921D5D656EA4}" srcOrd="0" destOrd="0" presId="urn:microsoft.com/office/officeart/2005/8/layout/process4"/>
    <dgm:cxn modelId="{7EC88C64-79B1-4214-8123-244081986B3C}" type="presOf" srcId="{FF0804B5-D1C9-410F-9BEF-9F8D4F589D50}" destId="{4A81116D-C8C3-402A-9430-48C5C5398421}" srcOrd="0" destOrd="0" presId="urn:microsoft.com/office/officeart/2005/8/layout/process4"/>
    <dgm:cxn modelId="{A37F5C6D-FFE5-45D0-9FA0-2007A28C97E8}" type="presOf" srcId="{795CB67F-5A84-4CA0-9F52-E1E595BE949D}" destId="{540C9D45-C4AF-4B28-9E68-64157230CE9A}" srcOrd="0" destOrd="0" presId="urn:microsoft.com/office/officeart/2005/8/layout/process4"/>
    <dgm:cxn modelId="{1D9C1D4E-30F5-444F-A6A2-FE22015EBE00}" type="presOf" srcId="{F6CB1082-2320-45B4-9ED2-168D7A28DCE0}" destId="{1229BC19-98D5-45CA-ACE1-06279213BE8C}" srcOrd="0" destOrd="0" presId="urn:microsoft.com/office/officeart/2005/8/layout/process4"/>
    <dgm:cxn modelId="{9D46175A-16BC-4535-AA35-23A3EC4FA700}" type="presOf" srcId="{728F7537-39F9-4B0F-8AF6-0A6DCE188B57}" destId="{59D56A27-CF39-4199-BDAB-42DC6B284D2D}" srcOrd="0" destOrd="0" presId="urn:microsoft.com/office/officeart/2005/8/layout/process4"/>
    <dgm:cxn modelId="{B4A0315A-7B72-4B7B-9751-61FE8CA661AF}" srcId="{5CD776BB-1DEE-48F0-9FF3-FBDF32096548}" destId="{D56FA058-2CBC-4834-98FD-9F6DEBF151F7}" srcOrd="6" destOrd="0" parTransId="{EE82B50F-7E9C-4228-9F10-47373F8CA58A}" sibTransId="{3F7DB151-8D18-41C8-90EA-127DC22EDD3F}"/>
    <dgm:cxn modelId="{4450D692-63CE-4EF8-90E7-A96D05278199}" type="presOf" srcId="{0D333D4E-245F-452D-A580-76F18450509E}" destId="{3A749EE4-5A98-4338-A43C-2D9B0FFF4F24}" srcOrd="0" destOrd="0" presId="urn:microsoft.com/office/officeart/2005/8/layout/process4"/>
    <dgm:cxn modelId="{3525A094-3355-4B44-A419-4C2AE02F1CD7}" type="presOf" srcId="{9C648ED3-AD0F-4F54-BC53-05CB5DA8C00A}" destId="{E7E6E456-FB9D-45CA-AFE8-2DE92A7A9AE6}" srcOrd="0" destOrd="0" presId="urn:microsoft.com/office/officeart/2005/8/layout/process4"/>
    <dgm:cxn modelId="{F0804C97-09AB-4E7C-889C-1DC871983910}" type="presOf" srcId="{A681E7B8-2917-4CE2-AEED-DF7660131736}" destId="{3197DEF8-1EEB-4F97-84BA-5A870E0D2D05}" srcOrd="0" destOrd="0" presId="urn:microsoft.com/office/officeart/2005/8/layout/process4"/>
    <dgm:cxn modelId="{EBD8E89D-6CBB-4F1C-B3CA-0C18A6DE7F84}" srcId="{5CD776BB-1DEE-48F0-9FF3-FBDF32096548}" destId="{EF65943D-D9DD-4AFA-8ADF-8E7629630A02}" srcOrd="4" destOrd="0" parTransId="{A71B991C-B949-4FF1-B6FC-D08736C352D1}" sibTransId="{12B2CD5D-46D7-48F1-9F6C-60EEAE8D4CAC}"/>
    <dgm:cxn modelId="{B36A1BA1-C954-45FD-B3C6-81C8EF730F68}" srcId="{728F7537-39F9-4B0F-8AF6-0A6DCE188B57}" destId="{F6CB1082-2320-45B4-9ED2-168D7A28DCE0}" srcOrd="0" destOrd="0" parTransId="{F9ED7312-D569-4BEF-9475-08B2C160FD9C}" sibTransId="{44E25943-54A1-4E11-902A-ECFDA5652423}"/>
    <dgm:cxn modelId="{238C25D3-8543-4C7D-AA0D-145DD505A40B}" srcId="{5CD776BB-1DEE-48F0-9FF3-FBDF32096548}" destId="{A681E7B8-2917-4CE2-AEED-DF7660131736}" srcOrd="3" destOrd="0" parTransId="{F7C45BFD-A58A-4420-9F6B-2215605B8C63}" sibTransId="{E28F6BE9-FD3D-4641-9948-6368BF8D36FC}"/>
    <dgm:cxn modelId="{FADB55E4-B831-4453-BDE3-4F6DEAA34A5E}" type="presOf" srcId="{EF65943D-D9DD-4AFA-8ADF-8E7629630A02}" destId="{E3DB6175-85AB-4CDE-AD6A-99FA55DE806A}" srcOrd="0" destOrd="0" presId="urn:microsoft.com/office/officeart/2005/8/layout/process4"/>
    <dgm:cxn modelId="{1DF9E8E4-24F1-4838-AAB7-078CD2F29B55}" type="presOf" srcId="{D56FA058-2CBC-4834-98FD-9F6DEBF151F7}" destId="{A3E6B578-6D9D-4C61-A9A0-C29FEB2B0868}" srcOrd="0" destOrd="0" presId="urn:microsoft.com/office/officeart/2005/8/layout/process4"/>
    <dgm:cxn modelId="{1FCF0EEB-B1F8-44C2-979C-6E54DF1239B8}" srcId="{728F7537-39F9-4B0F-8AF6-0A6DCE188B57}" destId="{0D333D4E-245F-452D-A580-76F18450509E}" srcOrd="2" destOrd="0" parTransId="{33524470-A691-45E3-8F8E-62E3EB1E3546}" sibTransId="{C40C00A4-8699-471E-8024-01773B288E43}"/>
    <dgm:cxn modelId="{D743E0F9-A538-45AF-9BAE-5AC989A726E3}" type="presOf" srcId="{2C5CC110-D7F8-4C99-A55F-F3C43B9CD6B9}" destId="{D9C557DC-DCEB-40F2-949F-B960F1C114D1}" srcOrd="0" destOrd="0" presId="urn:microsoft.com/office/officeart/2005/8/layout/process4"/>
    <dgm:cxn modelId="{CB972BFF-76F5-4AE8-9409-6C4F6C2704CE}" type="presOf" srcId="{5CD776BB-1DEE-48F0-9FF3-FBDF32096548}" destId="{11602A29-A0B2-4BF1-B561-14CE55C1063C}" srcOrd="1" destOrd="0" presId="urn:microsoft.com/office/officeart/2005/8/layout/process4"/>
    <dgm:cxn modelId="{4B65D816-119C-4E23-9434-18D15A0B379E}" type="presParOf" srcId="{59D56A27-CF39-4199-BDAB-42DC6B284D2D}" destId="{2CECE274-B7ED-4BC7-B52C-BA1E9879DE73}" srcOrd="0" destOrd="0" presId="urn:microsoft.com/office/officeart/2005/8/layout/process4"/>
    <dgm:cxn modelId="{1E627F42-5899-404C-9582-A3A87967B7FD}" type="presParOf" srcId="{2CECE274-B7ED-4BC7-B52C-BA1E9879DE73}" destId="{D9C557DC-DCEB-40F2-949F-B960F1C114D1}" srcOrd="0" destOrd="0" presId="urn:microsoft.com/office/officeart/2005/8/layout/process4"/>
    <dgm:cxn modelId="{3D458701-6B98-4224-AE4F-A9064714A72C}" type="presParOf" srcId="{59D56A27-CF39-4199-BDAB-42DC6B284D2D}" destId="{13114253-DCAA-4BAF-B1CE-DC8C97CBAC9F}" srcOrd="1" destOrd="0" presId="urn:microsoft.com/office/officeart/2005/8/layout/process4"/>
    <dgm:cxn modelId="{533C4217-BDEF-4F97-9ACA-806565D75441}" type="presParOf" srcId="{59D56A27-CF39-4199-BDAB-42DC6B284D2D}" destId="{9BDE3D36-429E-42BC-B8D1-4069C75552AD}" srcOrd="2" destOrd="0" presId="urn:microsoft.com/office/officeart/2005/8/layout/process4"/>
    <dgm:cxn modelId="{F077BFD9-9458-4AF0-AF5C-232F9FF8EED9}" type="presParOf" srcId="{9BDE3D36-429E-42BC-B8D1-4069C75552AD}" destId="{3A749EE4-5A98-4338-A43C-2D9B0FFF4F24}" srcOrd="0" destOrd="0" presId="urn:microsoft.com/office/officeart/2005/8/layout/process4"/>
    <dgm:cxn modelId="{3282E58F-5E4A-46C0-B85A-C65BF627C3E1}" type="presParOf" srcId="{59D56A27-CF39-4199-BDAB-42DC6B284D2D}" destId="{71CD43B8-0BB9-46E1-8DB0-E7E0F5DBCCB0}" srcOrd="3" destOrd="0" presId="urn:microsoft.com/office/officeart/2005/8/layout/process4"/>
    <dgm:cxn modelId="{AFD55A41-89FA-434E-8135-F6D5A607D665}" type="presParOf" srcId="{59D56A27-CF39-4199-BDAB-42DC6B284D2D}" destId="{294BB531-903B-4EE4-8D22-6F0222D1CAAB}" srcOrd="4" destOrd="0" presId="urn:microsoft.com/office/officeart/2005/8/layout/process4"/>
    <dgm:cxn modelId="{2976252A-BE69-4185-8A84-68B5B18DD45D}" type="presParOf" srcId="{294BB531-903B-4EE4-8D22-6F0222D1CAAB}" destId="{98F850DC-5011-4DA4-B698-921D5D656EA4}" srcOrd="0" destOrd="0" presId="urn:microsoft.com/office/officeart/2005/8/layout/process4"/>
    <dgm:cxn modelId="{659F96B5-E307-418C-AB47-AA41079FE8D0}" type="presParOf" srcId="{294BB531-903B-4EE4-8D22-6F0222D1CAAB}" destId="{11602A29-A0B2-4BF1-B561-14CE55C1063C}" srcOrd="1" destOrd="0" presId="urn:microsoft.com/office/officeart/2005/8/layout/process4"/>
    <dgm:cxn modelId="{E53AEF1D-4D76-4B51-976B-B40D6E705B85}" type="presParOf" srcId="{294BB531-903B-4EE4-8D22-6F0222D1CAAB}" destId="{E5CC258D-4ACA-4574-B35D-02B4C1F5E1C7}" srcOrd="2" destOrd="0" presId="urn:microsoft.com/office/officeart/2005/8/layout/process4"/>
    <dgm:cxn modelId="{A1F7276D-DA1E-432E-809C-D2D5FC0CD626}" type="presParOf" srcId="{E5CC258D-4ACA-4574-B35D-02B4C1F5E1C7}" destId="{540C9D45-C4AF-4B28-9E68-64157230CE9A}" srcOrd="0" destOrd="0" presId="urn:microsoft.com/office/officeart/2005/8/layout/process4"/>
    <dgm:cxn modelId="{92DD6DA5-1B4A-453B-B7BD-B8C15E53683B}" type="presParOf" srcId="{E5CC258D-4ACA-4574-B35D-02B4C1F5E1C7}" destId="{55E0951D-98CD-41CE-A295-D67FAA1ACA8E}" srcOrd="1" destOrd="0" presId="urn:microsoft.com/office/officeart/2005/8/layout/process4"/>
    <dgm:cxn modelId="{EA37DA8A-DC87-45A5-B86E-E09EE0DDF55E}" type="presParOf" srcId="{E5CC258D-4ACA-4574-B35D-02B4C1F5E1C7}" destId="{E7E6E456-FB9D-45CA-AFE8-2DE92A7A9AE6}" srcOrd="2" destOrd="0" presId="urn:microsoft.com/office/officeart/2005/8/layout/process4"/>
    <dgm:cxn modelId="{2E264372-6604-4B67-8E37-8409C0FA635D}" type="presParOf" srcId="{E5CC258D-4ACA-4574-B35D-02B4C1F5E1C7}" destId="{3197DEF8-1EEB-4F97-84BA-5A870E0D2D05}" srcOrd="3" destOrd="0" presId="urn:microsoft.com/office/officeart/2005/8/layout/process4"/>
    <dgm:cxn modelId="{E8C82304-BC1F-4A57-A371-1677802358B9}" type="presParOf" srcId="{E5CC258D-4ACA-4574-B35D-02B4C1F5E1C7}" destId="{E3DB6175-85AB-4CDE-AD6A-99FA55DE806A}" srcOrd="4" destOrd="0" presId="urn:microsoft.com/office/officeart/2005/8/layout/process4"/>
    <dgm:cxn modelId="{DD92FB15-5D77-4F19-BA2A-E81B9AAA310B}" type="presParOf" srcId="{E5CC258D-4ACA-4574-B35D-02B4C1F5E1C7}" destId="{4A81116D-C8C3-402A-9430-48C5C5398421}" srcOrd="5" destOrd="0" presId="urn:microsoft.com/office/officeart/2005/8/layout/process4"/>
    <dgm:cxn modelId="{F4094141-1A04-4535-B1E0-BD3F9B243FC8}" type="presParOf" srcId="{E5CC258D-4ACA-4574-B35D-02B4C1F5E1C7}" destId="{A3E6B578-6D9D-4C61-A9A0-C29FEB2B0868}" srcOrd="6" destOrd="0" presId="urn:microsoft.com/office/officeart/2005/8/layout/process4"/>
    <dgm:cxn modelId="{AAB1596E-D517-4BD0-8637-3E130742CD2F}" type="presParOf" srcId="{59D56A27-CF39-4199-BDAB-42DC6B284D2D}" destId="{8366E9BF-B42F-4391-B4D9-8B5C71971542}" srcOrd="5" destOrd="0" presId="urn:microsoft.com/office/officeart/2005/8/layout/process4"/>
    <dgm:cxn modelId="{F31E831F-37B1-4C1F-8DF4-67C8F3CA5639}" type="presParOf" srcId="{59D56A27-CF39-4199-BDAB-42DC6B284D2D}" destId="{C871B0A6-5BA2-495D-90C4-943A6EC0BDCE}" srcOrd="6" destOrd="0" presId="urn:microsoft.com/office/officeart/2005/8/layout/process4"/>
    <dgm:cxn modelId="{90B940CC-1455-4521-80A8-B724D3E7C92E}" type="presParOf" srcId="{C871B0A6-5BA2-495D-90C4-943A6EC0BDCE}" destId="{1229BC19-98D5-45CA-ACE1-06279213BE8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8F7537-39F9-4B0F-8AF6-0A6DCE188B57}" type="doc">
      <dgm:prSet loTypeId="urn:microsoft.com/office/officeart/2005/8/layout/process4" loCatId="process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F6CB1082-2320-45B4-9ED2-168D7A28DCE0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Unfiltered Data</a:t>
          </a:r>
        </a:p>
      </dgm:t>
    </dgm:pt>
    <dgm:pt modelId="{F9ED7312-D569-4BEF-9475-08B2C160FD9C}" type="parTrans" cxnId="{B36A1BA1-C954-45FD-B3C6-81C8EF730F68}">
      <dgm:prSet/>
      <dgm:spPr/>
    </dgm:pt>
    <dgm:pt modelId="{44E25943-54A1-4E11-902A-ECFDA5652423}" type="sibTrans" cxnId="{B36A1BA1-C954-45FD-B3C6-81C8EF730F68}">
      <dgm:prSet/>
      <dgm:spPr/>
    </dgm:pt>
    <dgm:pt modelId="{795CB67F-5A84-4CA0-9F52-E1E595BE949D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Missing Values</a:t>
          </a:r>
        </a:p>
      </dgm:t>
    </dgm:pt>
    <dgm:pt modelId="{6EC7DF8F-311E-4638-8676-8FBF2C473DE6}" type="parTrans" cxnId="{410DF418-1CDC-4561-B5ED-0EF8CA22BDD4}">
      <dgm:prSet/>
      <dgm:spPr/>
    </dgm:pt>
    <dgm:pt modelId="{142FDE05-7474-489C-B6C2-A222DE62F58F}" type="sibTrans" cxnId="{410DF418-1CDC-4561-B5ED-0EF8CA22BDD4}">
      <dgm:prSet/>
      <dgm:spPr/>
    </dgm:pt>
    <dgm:pt modelId="{446C91A9-643F-4AC6-BD2A-4E316A884E65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Data Types</a:t>
          </a:r>
        </a:p>
      </dgm:t>
    </dgm:pt>
    <dgm:pt modelId="{3225883F-1DA6-4E33-914E-2B8E73E175DA}" type="parTrans" cxnId="{94FF0739-6CCB-4CC4-8203-F19A25DB65E8}">
      <dgm:prSet/>
      <dgm:spPr/>
    </dgm:pt>
    <dgm:pt modelId="{C5CB84CC-4FFF-4011-9C4D-6AE861109BBE}" type="sibTrans" cxnId="{94FF0739-6CCB-4CC4-8203-F19A25DB65E8}">
      <dgm:prSet/>
      <dgm:spPr/>
    </dgm:pt>
    <dgm:pt modelId="{9C648ED3-AD0F-4F54-BC53-05CB5DA8C00A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Launches per Site</a:t>
          </a:r>
        </a:p>
      </dgm:t>
    </dgm:pt>
    <dgm:pt modelId="{52C2F502-97BC-4D5B-B33E-A45F5064661F}" type="parTrans" cxnId="{1F877536-8114-49C7-BFA0-B5B2C9D25BDA}">
      <dgm:prSet/>
      <dgm:spPr/>
    </dgm:pt>
    <dgm:pt modelId="{1812575F-D5B8-4B40-85DA-D8ED0ED6A227}" type="sibTrans" cxnId="{1F877536-8114-49C7-BFA0-B5B2C9D25BDA}">
      <dgm:prSet/>
      <dgm:spPr/>
    </dgm:pt>
    <dgm:pt modelId="{A681E7B8-2917-4CE2-AEED-DF7660131736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Count of each Orbit</a:t>
          </a:r>
        </a:p>
      </dgm:t>
    </dgm:pt>
    <dgm:pt modelId="{F7C45BFD-A58A-4420-9F6B-2215605B8C63}" type="parTrans" cxnId="{238C25D3-8543-4C7D-AA0D-145DD505A40B}">
      <dgm:prSet/>
      <dgm:spPr/>
    </dgm:pt>
    <dgm:pt modelId="{E28F6BE9-FD3D-4641-9948-6368BF8D36FC}" type="sibTrans" cxnId="{238C25D3-8543-4C7D-AA0D-145DD505A40B}">
      <dgm:prSet/>
      <dgm:spPr/>
    </dgm:pt>
    <dgm:pt modelId="{0D333D4E-245F-452D-A580-76F18450509E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Create Dependent Variable Column: Binary Landing Outcome Column</a:t>
          </a:r>
        </a:p>
      </dgm:t>
    </dgm:pt>
    <dgm:pt modelId="{33524470-A691-45E3-8F8E-62E3EB1E3546}" type="parTrans" cxnId="{1FCF0EEB-B1F8-44C2-979C-6E54DF1239B8}">
      <dgm:prSet/>
      <dgm:spPr/>
    </dgm:pt>
    <dgm:pt modelId="{C40C00A4-8699-471E-8024-01773B288E43}" type="sibTrans" cxnId="{1FCF0EEB-B1F8-44C2-979C-6E54DF1239B8}">
      <dgm:prSet/>
      <dgm:spPr/>
    </dgm:pt>
    <dgm:pt modelId="{2C5CC110-D7F8-4C99-A55F-F3C43B9CD6B9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DataFrame Exported to CSV</a:t>
          </a:r>
        </a:p>
      </dgm:t>
    </dgm:pt>
    <dgm:pt modelId="{6CFB9BA7-C1E5-41D8-A49F-D59ECFB71F91}" type="parTrans" cxnId="{9F618C3A-43B7-47CD-8AAB-5C9EFC26CDBF}">
      <dgm:prSet/>
      <dgm:spPr/>
    </dgm:pt>
    <dgm:pt modelId="{59C19C4E-A7ED-4424-A213-61BC6C2D9335}" type="sibTrans" cxnId="{9F618C3A-43B7-47CD-8AAB-5C9EFC26CDBF}">
      <dgm:prSet/>
      <dgm:spPr/>
    </dgm:pt>
    <dgm:pt modelId="{5CD776BB-1DEE-48F0-9FF3-FBDF32096548}">
      <dgm:prSet phldr="0"/>
      <dgm:spPr/>
      <dgm:t>
        <a:bodyPr/>
        <a:lstStyle/>
        <a:p>
          <a:pPr rtl="0"/>
          <a:r>
            <a:rPr lang="en-US">
              <a:latin typeface="Consolas"/>
              <a:cs typeface="Calibri"/>
            </a:rPr>
            <a:t> EDA and Check for the following </a:t>
          </a:r>
        </a:p>
      </dgm:t>
    </dgm:pt>
    <dgm:pt modelId="{72B366A3-82D6-4866-B0E6-8353B5802122}" type="parTrans" cxnId="{7171CD20-A5B6-4E3C-8ABB-B56A10FA4537}">
      <dgm:prSet/>
      <dgm:spPr/>
    </dgm:pt>
    <dgm:pt modelId="{6BFAAD65-5C5E-4DA9-833B-0A6E7780C150}" type="sibTrans" cxnId="{7171CD20-A5B6-4E3C-8ABB-B56A10FA4537}">
      <dgm:prSet/>
      <dgm:spPr/>
    </dgm:pt>
    <dgm:pt modelId="{65C41927-E824-443C-9E00-C29145EFA6AF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 Calculate Mission Outcome per Orbit type</a:t>
          </a:r>
        </a:p>
      </dgm:t>
    </dgm:pt>
    <dgm:pt modelId="{DFDBF502-9039-4ABF-9976-E93FCA20B991}" type="parTrans" cxnId="{54C6BADD-B255-4A4A-9E1D-894702C47464}">
      <dgm:prSet/>
      <dgm:spPr/>
    </dgm:pt>
    <dgm:pt modelId="{57069E5F-8662-4405-969A-9B8FB5DCE8B7}" type="sibTrans" cxnId="{54C6BADD-B255-4A4A-9E1D-894702C47464}">
      <dgm:prSet/>
      <dgm:spPr/>
    </dgm:pt>
    <dgm:pt modelId="{59D56A27-CF39-4199-BDAB-42DC6B284D2D}" type="pres">
      <dgm:prSet presAssocID="{728F7537-39F9-4B0F-8AF6-0A6DCE188B57}" presName="Name0" presStyleCnt="0">
        <dgm:presLayoutVars>
          <dgm:dir/>
          <dgm:animLvl val="lvl"/>
          <dgm:resizeHandles val="exact"/>
        </dgm:presLayoutVars>
      </dgm:prSet>
      <dgm:spPr/>
    </dgm:pt>
    <dgm:pt modelId="{2CECE274-B7ED-4BC7-B52C-BA1E9879DE73}" type="pres">
      <dgm:prSet presAssocID="{2C5CC110-D7F8-4C99-A55F-F3C43B9CD6B9}" presName="boxAndChildren" presStyleCnt="0"/>
      <dgm:spPr/>
    </dgm:pt>
    <dgm:pt modelId="{D9C557DC-DCEB-40F2-949F-B960F1C114D1}" type="pres">
      <dgm:prSet presAssocID="{2C5CC110-D7F8-4C99-A55F-F3C43B9CD6B9}" presName="parentTextBox" presStyleLbl="node1" presStyleIdx="0" presStyleCnt="5"/>
      <dgm:spPr/>
    </dgm:pt>
    <dgm:pt modelId="{13114253-DCAA-4BAF-B1CE-DC8C97CBAC9F}" type="pres">
      <dgm:prSet presAssocID="{C40C00A4-8699-471E-8024-01773B288E43}" presName="sp" presStyleCnt="0"/>
      <dgm:spPr/>
    </dgm:pt>
    <dgm:pt modelId="{9BDE3D36-429E-42BC-B8D1-4069C75552AD}" type="pres">
      <dgm:prSet presAssocID="{0D333D4E-245F-452D-A580-76F18450509E}" presName="arrowAndChildren" presStyleCnt="0"/>
      <dgm:spPr/>
    </dgm:pt>
    <dgm:pt modelId="{3A749EE4-5A98-4338-A43C-2D9B0FFF4F24}" type="pres">
      <dgm:prSet presAssocID="{0D333D4E-245F-452D-A580-76F18450509E}" presName="parentTextArrow" presStyleLbl="node1" presStyleIdx="1" presStyleCnt="5"/>
      <dgm:spPr/>
    </dgm:pt>
    <dgm:pt modelId="{0FFB54EA-1A44-4767-A506-DF7168C17194}" type="pres">
      <dgm:prSet presAssocID="{57069E5F-8662-4405-969A-9B8FB5DCE8B7}" presName="sp" presStyleCnt="0"/>
      <dgm:spPr/>
    </dgm:pt>
    <dgm:pt modelId="{D0AF0E69-D4A7-407C-9929-7789B8A3E077}" type="pres">
      <dgm:prSet presAssocID="{65C41927-E824-443C-9E00-C29145EFA6AF}" presName="arrowAndChildren" presStyleCnt="0"/>
      <dgm:spPr/>
    </dgm:pt>
    <dgm:pt modelId="{D9FEA9B8-340F-4DFC-999B-DE40D8C6E2FA}" type="pres">
      <dgm:prSet presAssocID="{65C41927-E824-443C-9E00-C29145EFA6AF}" presName="parentTextArrow" presStyleLbl="node1" presStyleIdx="2" presStyleCnt="5"/>
      <dgm:spPr/>
    </dgm:pt>
    <dgm:pt modelId="{71CD43B8-0BB9-46E1-8DB0-E7E0F5DBCCB0}" type="pres">
      <dgm:prSet presAssocID="{6BFAAD65-5C5E-4DA9-833B-0A6E7780C150}" presName="sp" presStyleCnt="0"/>
      <dgm:spPr/>
    </dgm:pt>
    <dgm:pt modelId="{294BB531-903B-4EE4-8D22-6F0222D1CAAB}" type="pres">
      <dgm:prSet presAssocID="{5CD776BB-1DEE-48F0-9FF3-FBDF32096548}" presName="arrowAndChildren" presStyleCnt="0"/>
      <dgm:spPr/>
    </dgm:pt>
    <dgm:pt modelId="{98F850DC-5011-4DA4-B698-921D5D656EA4}" type="pres">
      <dgm:prSet presAssocID="{5CD776BB-1DEE-48F0-9FF3-FBDF32096548}" presName="parentTextArrow" presStyleLbl="node1" presStyleIdx="2" presStyleCnt="5"/>
      <dgm:spPr/>
    </dgm:pt>
    <dgm:pt modelId="{11602A29-A0B2-4BF1-B561-14CE55C1063C}" type="pres">
      <dgm:prSet presAssocID="{5CD776BB-1DEE-48F0-9FF3-FBDF32096548}" presName="arrow" presStyleLbl="node1" presStyleIdx="3" presStyleCnt="5"/>
      <dgm:spPr/>
    </dgm:pt>
    <dgm:pt modelId="{E5CC258D-4ACA-4574-B35D-02B4C1F5E1C7}" type="pres">
      <dgm:prSet presAssocID="{5CD776BB-1DEE-48F0-9FF3-FBDF32096548}" presName="descendantArrow" presStyleCnt="0"/>
      <dgm:spPr/>
    </dgm:pt>
    <dgm:pt modelId="{540C9D45-C4AF-4B28-9E68-64157230CE9A}" type="pres">
      <dgm:prSet presAssocID="{795CB67F-5A84-4CA0-9F52-E1E595BE949D}" presName="childTextArrow" presStyleLbl="fgAccFollowNode1" presStyleIdx="0" presStyleCnt="4">
        <dgm:presLayoutVars>
          <dgm:bulletEnabled val="1"/>
        </dgm:presLayoutVars>
      </dgm:prSet>
      <dgm:spPr/>
    </dgm:pt>
    <dgm:pt modelId="{55E0951D-98CD-41CE-A295-D67FAA1ACA8E}" type="pres">
      <dgm:prSet presAssocID="{446C91A9-643F-4AC6-BD2A-4E316A884E65}" presName="childTextArrow" presStyleLbl="fgAccFollowNode1" presStyleIdx="1" presStyleCnt="4">
        <dgm:presLayoutVars>
          <dgm:bulletEnabled val="1"/>
        </dgm:presLayoutVars>
      </dgm:prSet>
      <dgm:spPr/>
    </dgm:pt>
    <dgm:pt modelId="{E7E6E456-FB9D-45CA-AFE8-2DE92A7A9AE6}" type="pres">
      <dgm:prSet presAssocID="{9C648ED3-AD0F-4F54-BC53-05CB5DA8C00A}" presName="childTextArrow" presStyleLbl="fgAccFollowNode1" presStyleIdx="2" presStyleCnt="4">
        <dgm:presLayoutVars>
          <dgm:bulletEnabled val="1"/>
        </dgm:presLayoutVars>
      </dgm:prSet>
      <dgm:spPr/>
    </dgm:pt>
    <dgm:pt modelId="{3197DEF8-1EEB-4F97-84BA-5A870E0D2D05}" type="pres">
      <dgm:prSet presAssocID="{A681E7B8-2917-4CE2-AEED-DF7660131736}" presName="childTextArrow" presStyleLbl="fgAccFollowNode1" presStyleIdx="3" presStyleCnt="4">
        <dgm:presLayoutVars>
          <dgm:bulletEnabled val="1"/>
        </dgm:presLayoutVars>
      </dgm:prSet>
      <dgm:spPr/>
    </dgm:pt>
    <dgm:pt modelId="{8366E9BF-B42F-4391-B4D9-8B5C71971542}" type="pres">
      <dgm:prSet presAssocID="{44E25943-54A1-4E11-902A-ECFDA5652423}" presName="sp" presStyleCnt="0"/>
      <dgm:spPr/>
    </dgm:pt>
    <dgm:pt modelId="{C871B0A6-5BA2-495D-90C4-943A6EC0BDCE}" type="pres">
      <dgm:prSet presAssocID="{F6CB1082-2320-45B4-9ED2-168D7A28DCE0}" presName="arrowAndChildren" presStyleCnt="0"/>
      <dgm:spPr/>
    </dgm:pt>
    <dgm:pt modelId="{1229BC19-98D5-45CA-ACE1-06279213BE8C}" type="pres">
      <dgm:prSet presAssocID="{F6CB1082-2320-45B4-9ED2-168D7A28DCE0}" presName="parentTextArrow" presStyleLbl="node1" presStyleIdx="4" presStyleCnt="5"/>
      <dgm:spPr/>
    </dgm:pt>
  </dgm:ptLst>
  <dgm:cxnLst>
    <dgm:cxn modelId="{C05E9D07-FBA1-4153-B078-808684BC6342}" type="presOf" srcId="{0D333D4E-245F-452D-A580-76F18450509E}" destId="{3A749EE4-5A98-4338-A43C-2D9B0FFF4F24}" srcOrd="0" destOrd="0" presId="urn:microsoft.com/office/officeart/2005/8/layout/process4"/>
    <dgm:cxn modelId="{05928618-65D6-433C-9A40-6E2BD57ECE58}" type="presOf" srcId="{2C5CC110-D7F8-4C99-A55F-F3C43B9CD6B9}" destId="{D9C557DC-DCEB-40F2-949F-B960F1C114D1}" srcOrd="0" destOrd="0" presId="urn:microsoft.com/office/officeart/2005/8/layout/process4"/>
    <dgm:cxn modelId="{410DF418-1CDC-4561-B5ED-0EF8CA22BDD4}" srcId="{5CD776BB-1DEE-48F0-9FF3-FBDF32096548}" destId="{795CB67F-5A84-4CA0-9F52-E1E595BE949D}" srcOrd="0" destOrd="0" parTransId="{6EC7DF8F-311E-4638-8676-8FBF2C473DE6}" sibTransId="{142FDE05-7474-489C-B6C2-A222DE62F58F}"/>
    <dgm:cxn modelId="{7171CD20-A5B6-4E3C-8ABB-B56A10FA4537}" srcId="{728F7537-39F9-4B0F-8AF6-0A6DCE188B57}" destId="{5CD776BB-1DEE-48F0-9FF3-FBDF32096548}" srcOrd="1" destOrd="0" parTransId="{72B366A3-82D6-4866-B0E6-8353B5802122}" sibTransId="{6BFAAD65-5C5E-4DA9-833B-0A6E7780C150}"/>
    <dgm:cxn modelId="{1F877536-8114-49C7-BFA0-B5B2C9D25BDA}" srcId="{5CD776BB-1DEE-48F0-9FF3-FBDF32096548}" destId="{9C648ED3-AD0F-4F54-BC53-05CB5DA8C00A}" srcOrd="2" destOrd="0" parTransId="{52C2F502-97BC-4D5B-B33E-A45F5064661F}" sibTransId="{1812575F-D5B8-4B40-85DA-D8ED0ED6A227}"/>
    <dgm:cxn modelId="{94FF0739-6CCB-4CC4-8203-F19A25DB65E8}" srcId="{5CD776BB-1DEE-48F0-9FF3-FBDF32096548}" destId="{446C91A9-643F-4AC6-BD2A-4E316A884E65}" srcOrd="1" destOrd="0" parTransId="{3225883F-1DA6-4E33-914E-2B8E73E175DA}" sibTransId="{C5CB84CC-4FFF-4011-9C4D-6AE861109BBE}"/>
    <dgm:cxn modelId="{9F618C3A-43B7-47CD-8AAB-5C9EFC26CDBF}" srcId="{728F7537-39F9-4B0F-8AF6-0A6DCE188B57}" destId="{2C5CC110-D7F8-4C99-A55F-F3C43B9CD6B9}" srcOrd="4" destOrd="0" parTransId="{6CFB9BA7-C1E5-41D8-A49F-D59ECFB71F91}" sibTransId="{59C19C4E-A7ED-4424-A213-61BC6C2D9335}"/>
    <dgm:cxn modelId="{A3F29963-0375-4816-AEE1-8E2BB2EFA706}" type="presOf" srcId="{795CB67F-5A84-4CA0-9F52-E1E595BE949D}" destId="{540C9D45-C4AF-4B28-9E68-64157230CE9A}" srcOrd="0" destOrd="0" presId="urn:microsoft.com/office/officeart/2005/8/layout/process4"/>
    <dgm:cxn modelId="{41608848-1CF5-409A-90BB-6E109C152CD8}" type="presOf" srcId="{5CD776BB-1DEE-48F0-9FF3-FBDF32096548}" destId="{11602A29-A0B2-4BF1-B561-14CE55C1063C}" srcOrd="1" destOrd="0" presId="urn:microsoft.com/office/officeart/2005/8/layout/process4"/>
    <dgm:cxn modelId="{09FFD46E-EF57-411D-80E2-C18060FE8A32}" type="presOf" srcId="{A681E7B8-2917-4CE2-AEED-DF7660131736}" destId="{3197DEF8-1EEB-4F97-84BA-5A870E0D2D05}" srcOrd="0" destOrd="0" presId="urn:microsoft.com/office/officeart/2005/8/layout/process4"/>
    <dgm:cxn modelId="{18C2B756-A042-4453-BC7D-EB4208BA669F}" type="presOf" srcId="{9C648ED3-AD0F-4F54-BC53-05CB5DA8C00A}" destId="{E7E6E456-FB9D-45CA-AFE8-2DE92A7A9AE6}" srcOrd="0" destOrd="0" presId="urn:microsoft.com/office/officeart/2005/8/layout/process4"/>
    <dgm:cxn modelId="{9D46175A-16BC-4535-AA35-23A3EC4FA700}" type="presOf" srcId="{728F7537-39F9-4B0F-8AF6-0A6DCE188B57}" destId="{59D56A27-CF39-4199-BDAB-42DC6B284D2D}" srcOrd="0" destOrd="0" presId="urn:microsoft.com/office/officeart/2005/8/layout/process4"/>
    <dgm:cxn modelId="{B1374283-FCF3-40EB-B5C0-31FE1903D2AA}" type="presOf" srcId="{5CD776BB-1DEE-48F0-9FF3-FBDF32096548}" destId="{98F850DC-5011-4DA4-B698-921D5D656EA4}" srcOrd="0" destOrd="0" presId="urn:microsoft.com/office/officeart/2005/8/layout/process4"/>
    <dgm:cxn modelId="{B36A1BA1-C954-45FD-B3C6-81C8EF730F68}" srcId="{728F7537-39F9-4B0F-8AF6-0A6DCE188B57}" destId="{F6CB1082-2320-45B4-9ED2-168D7A28DCE0}" srcOrd="0" destOrd="0" parTransId="{F9ED7312-D569-4BEF-9475-08B2C160FD9C}" sibTransId="{44E25943-54A1-4E11-902A-ECFDA5652423}"/>
    <dgm:cxn modelId="{76CEB6A7-1A79-47B4-9973-DCA96BB89E84}" type="presOf" srcId="{65C41927-E824-443C-9E00-C29145EFA6AF}" destId="{D9FEA9B8-340F-4DFC-999B-DE40D8C6E2FA}" srcOrd="0" destOrd="0" presId="urn:microsoft.com/office/officeart/2005/8/layout/process4"/>
    <dgm:cxn modelId="{8ED492B3-4DDD-4B64-A6FA-9FED82E537EF}" type="presOf" srcId="{446C91A9-643F-4AC6-BD2A-4E316A884E65}" destId="{55E0951D-98CD-41CE-A295-D67FAA1ACA8E}" srcOrd="0" destOrd="0" presId="urn:microsoft.com/office/officeart/2005/8/layout/process4"/>
    <dgm:cxn modelId="{8C3C4CBB-ED11-4800-A890-F8E1FDFFBFC4}" type="presOf" srcId="{F6CB1082-2320-45B4-9ED2-168D7A28DCE0}" destId="{1229BC19-98D5-45CA-ACE1-06279213BE8C}" srcOrd="0" destOrd="0" presId="urn:microsoft.com/office/officeart/2005/8/layout/process4"/>
    <dgm:cxn modelId="{238C25D3-8543-4C7D-AA0D-145DD505A40B}" srcId="{5CD776BB-1DEE-48F0-9FF3-FBDF32096548}" destId="{A681E7B8-2917-4CE2-AEED-DF7660131736}" srcOrd="3" destOrd="0" parTransId="{F7C45BFD-A58A-4420-9F6B-2215605B8C63}" sibTransId="{E28F6BE9-FD3D-4641-9948-6368BF8D36FC}"/>
    <dgm:cxn modelId="{54C6BADD-B255-4A4A-9E1D-894702C47464}" srcId="{728F7537-39F9-4B0F-8AF6-0A6DCE188B57}" destId="{65C41927-E824-443C-9E00-C29145EFA6AF}" srcOrd="2" destOrd="0" parTransId="{DFDBF502-9039-4ABF-9976-E93FCA20B991}" sibTransId="{57069E5F-8662-4405-969A-9B8FB5DCE8B7}"/>
    <dgm:cxn modelId="{1FCF0EEB-B1F8-44C2-979C-6E54DF1239B8}" srcId="{728F7537-39F9-4B0F-8AF6-0A6DCE188B57}" destId="{0D333D4E-245F-452D-A580-76F18450509E}" srcOrd="3" destOrd="0" parTransId="{33524470-A691-45E3-8F8E-62E3EB1E3546}" sibTransId="{C40C00A4-8699-471E-8024-01773B288E43}"/>
    <dgm:cxn modelId="{A9462C3A-FC76-4ADB-91AB-12D9A9A17A5E}" type="presParOf" srcId="{59D56A27-CF39-4199-BDAB-42DC6B284D2D}" destId="{2CECE274-B7ED-4BC7-B52C-BA1E9879DE73}" srcOrd="0" destOrd="0" presId="urn:microsoft.com/office/officeart/2005/8/layout/process4"/>
    <dgm:cxn modelId="{89C6EA37-FB11-44B5-B111-26FD57C851FC}" type="presParOf" srcId="{2CECE274-B7ED-4BC7-B52C-BA1E9879DE73}" destId="{D9C557DC-DCEB-40F2-949F-B960F1C114D1}" srcOrd="0" destOrd="0" presId="urn:microsoft.com/office/officeart/2005/8/layout/process4"/>
    <dgm:cxn modelId="{84C0DD05-7FCA-4683-B263-49C5246BA503}" type="presParOf" srcId="{59D56A27-CF39-4199-BDAB-42DC6B284D2D}" destId="{13114253-DCAA-4BAF-B1CE-DC8C97CBAC9F}" srcOrd="1" destOrd="0" presId="urn:microsoft.com/office/officeart/2005/8/layout/process4"/>
    <dgm:cxn modelId="{7B2A3C6C-F7CD-44D1-A390-4227EF92EDB4}" type="presParOf" srcId="{59D56A27-CF39-4199-BDAB-42DC6B284D2D}" destId="{9BDE3D36-429E-42BC-B8D1-4069C75552AD}" srcOrd="2" destOrd="0" presId="urn:microsoft.com/office/officeart/2005/8/layout/process4"/>
    <dgm:cxn modelId="{3B20BF75-DDB4-4DD1-A39C-FB0A9A144050}" type="presParOf" srcId="{9BDE3D36-429E-42BC-B8D1-4069C75552AD}" destId="{3A749EE4-5A98-4338-A43C-2D9B0FFF4F24}" srcOrd="0" destOrd="0" presId="urn:microsoft.com/office/officeart/2005/8/layout/process4"/>
    <dgm:cxn modelId="{534BABC8-624F-4830-AC0F-2C4C2D4DE470}" type="presParOf" srcId="{59D56A27-CF39-4199-BDAB-42DC6B284D2D}" destId="{0FFB54EA-1A44-4767-A506-DF7168C17194}" srcOrd="3" destOrd="0" presId="urn:microsoft.com/office/officeart/2005/8/layout/process4"/>
    <dgm:cxn modelId="{1C79A57C-3ED9-4313-B1C4-4FC995C30CD4}" type="presParOf" srcId="{59D56A27-CF39-4199-BDAB-42DC6B284D2D}" destId="{D0AF0E69-D4A7-407C-9929-7789B8A3E077}" srcOrd="4" destOrd="0" presId="urn:microsoft.com/office/officeart/2005/8/layout/process4"/>
    <dgm:cxn modelId="{DD9D007B-9CB8-4ADC-8EEA-5824A670AD9C}" type="presParOf" srcId="{D0AF0E69-D4A7-407C-9929-7789B8A3E077}" destId="{D9FEA9B8-340F-4DFC-999B-DE40D8C6E2FA}" srcOrd="0" destOrd="0" presId="urn:microsoft.com/office/officeart/2005/8/layout/process4"/>
    <dgm:cxn modelId="{A1EDCF79-B32F-4EBE-A537-4011BC264195}" type="presParOf" srcId="{59D56A27-CF39-4199-BDAB-42DC6B284D2D}" destId="{71CD43B8-0BB9-46E1-8DB0-E7E0F5DBCCB0}" srcOrd="5" destOrd="0" presId="urn:microsoft.com/office/officeart/2005/8/layout/process4"/>
    <dgm:cxn modelId="{5240C36E-F3AE-4CCF-A902-4D1B102591D3}" type="presParOf" srcId="{59D56A27-CF39-4199-BDAB-42DC6B284D2D}" destId="{294BB531-903B-4EE4-8D22-6F0222D1CAAB}" srcOrd="6" destOrd="0" presId="urn:microsoft.com/office/officeart/2005/8/layout/process4"/>
    <dgm:cxn modelId="{B2F2402F-3F4C-4A44-9C60-DB0869783E8D}" type="presParOf" srcId="{294BB531-903B-4EE4-8D22-6F0222D1CAAB}" destId="{98F850DC-5011-4DA4-B698-921D5D656EA4}" srcOrd="0" destOrd="0" presId="urn:microsoft.com/office/officeart/2005/8/layout/process4"/>
    <dgm:cxn modelId="{4ED58D50-668B-429B-B96D-4037B50B7AB9}" type="presParOf" srcId="{294BB531-903B-4EE4-8D22-6F0222D1CAAB}" destId="{11602A29-A0B2-4BF1-B561-14CE55C1063C}" srcOrd="1" destOrd="0" presId="urn:microsoft.com/office/officeart/2005/8/layout/process4"/>
    <dgm:cxn modelId="{2520BE1E-F0ED-4070-908F-FE11A3C23069}" type="presParOf" srcId="{294BB531-903B-4EE4-8D22-6F0222D1CAAB}" destId="{E5CC258D-4ACA-4574-B35D-02B4C1F5E1C7}" srcOrd="2" destOrd="0" presId="urn:microsoft.com/office/officeart/2005/8/layout/process4"/>
    <dgm:cxn modelId="{F59F25D1-7C4C-464D-BEC5-2BDE12312AC1}" type="presParOf" srcId="{E5CC258D-4ACA-4574-B35D-02B4C1F5E1C7}" destId="{540C9D45-C4AF-4B28-9E68-64157230CE9A}" srcOrd="0" destOrd="0" presId="urn:microsoft.com/office/officeart/2005/8/layout/process4"/>
    <dgm:cxn modelId="{63FF7450-DE64-44A6-983C-B650F2D1633E}" type="presParOf" srcId="{E5CC258D-4ACA-4574-B35D-02B4C1F5E1C7}" destId="{55E0951D-98CD-41CE-A295-D67FAA1ACA8E}" srcOrd="1" destOrd="0" presId="urn:microsoft.com/office/officeart/2005/8/layout/process4"/>
    <dgm:cxn modelId="{6F0810A2-ADF2-4DFF-A203-D2A47E09E1D2}" type="presParOf" srcId="{E5CC258D-4ACA-4574-B35D-02B4C1F5E1C7}" destId="{E7E6E456-FB9D-45CA-AFE8-2DE92A7A9AE6}" srcOrd="2" destOrd="0" presId="urn:microsoft.com/office/officeart/2005/8/layout/process4"/>
    <dgm:cxn modelId="{D0D73927-60F5-4261-9C76-5E4AAA80657F}" type="presParOf" srcId="{E5CC258D-4ACA-4574-B35D-02B4C1F5E1C7}" destId="{3197DEF8-1EEB-4F97-84BA-5A870E0D2D05}" srcOrd="3" destOrd="0" presId="urn:microsoft.com/office/officeart/2005/8/layout/process4"/>
    <dgm:cxn modelId="{2ECF7705-DE71-40C0-9439-4BDFA221CADB}" type="presParOf" srcId="{59D56A27-CF39-4199-BDAB-42DC6B284D2D}" destId="{8366E9BF-B42F-4391-B4D9-8B5C71971542}" srcOrd="7" destOrd="0" presId="urn:microsoft.com/office/officeart/2005/8/layout/process4"/>
    <dgm:cxn modelId="{9646F212-FDAB-47E7-B4B6-4A07F9283B1C}" type="presParOf" srcId="{59D56A27-CF39-4199-BDAB-42DC6B284D2D}" destId="{C871B0A6-5BA2-495D-90C4-943A6EC0BDCE}" srcOrd="8" destOrd="0" presId="urn:microsoft.com/office/officeart/2005/8/layout/process4"/>
    <dgm:cxn modelId="{3F3664FA-2225-4995-AA74-99B9475F7B20}" type="presParOf" srcId="{C871B0A6-5BA2-495D-90C4-943A6EC0BDCE}" destId="{1229BC19-98D5-45CA-ACE1-06279213BE8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0CD20C-47C4-49F9-894C-723E6A79CA73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B5C18EF-8F9D-42D8-9419-AFD0FBC6244A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</a:t>
          </a:r>
          <a:r>
            <a:rPr lang="en-US"/>
            <a:t>Model</a:t>
          </a:r>
          <a:r>
            <a:rPr lang="en-US">
              <a:latin typeface="Calibri Light" panose="020F0302020204030204"/>
            </a:rPr>
            <a:t> </a:t>
          </a:r>
          <a:r>
            <a:rPr lang="en-US">
              <a:latin typeface="Calibri"/>
              <a:cs typeface="Calibri"/>
            </a:rPr>
            <a:t>Evaluation</a:t>
          </a:r>
        </a:p>
      </dgm:t>
    </dgm:pt>
    <dgm:pt modelId="{37122570-741F-4883-A472-185F54E09107}" type="parTrans" cxnId="{1681721C-FA69-4F20-BB67-9F4D5BF0AD24}">
      <dgm:prSet/>
      <dgm:spPr/>
      <dgm:t>
        <a:bodyPr/>
        <a:lstStyle/>
        <a:p>
          <a:endParaRPr lang="en-US"/>
        </a:p>
      </dgm:t>
    </dgm:pt>
    <dgm:pt modelId="{A4BA0BDF-E054-415B-9094-862C5F4435BA}" type="sibTrans" cxnId="{1681721C-FA69-4F20-BB67-9F4D5BF0AD24}">
      <dgm:prSet/>
      <dgm:spPr/>
      <dgm:t>
        <a:bodyPr/>
        <a:lstStyle/>
        <a:p>
          <a:endParaRPr lang="en-US"/>
        </a:p>
      </dgm:t>
    </dgm:pt>
    <dgm:pt modelId="{593E52F8-04B8-4BC8-8E16-0BD07DFD591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Plot Confusion Matrix</a:t>
          </a:r>
          <a:endParaRPr lang="en-US"/>
        </a:p>
      </dgm:t>
    </dgm:pt>
    <dgm:pt modelId="{CA2A86BB-DA0D-42C6-855E-4853126EC31B}" type="parTrans" cxnId="{E8BBD0D0-2094-4780-8238-8E14FBC93A02}">
      <dgm:prSet/>
      <dgm:spPr/>
      <dgm:t>
        <a:bodyPr/>
        <a:lstStyle/>
        <a:p>
          <a:endParaRPr lang="en-US"/>
        </a:p>
      </dgm:t>
    </dgm:pt>
    <dgm:pt modelId="{9FE2551C-5309-4DA9-8DFB-3690769DC036}" type="sibTrans" cxnId="{E8BBD0D0-2094-4780-8238-8E14FBC93A02}">
      <dgm:prSet/>
      <dgm:spPr/>
      <dgm:t>
        <a:bodyPr/>
        <a:lstStyle/>
        <a:p>
          <a:endParaRPr lang="en-US"/>
        </a:p>
      </dgm:t>
    </dgm:pt>
    <dgm:pt modelId="{0A150A3D-7247-4E1C-BD31-A82551D1A195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</a:t>
          </a:r>
          <a:r>
            <a:rPr lang="en-US"/>
            <a:t>Model</a:t>
          </a:r>
          <a:r>
            <a:rPr lang="en-US">
              <a:latin typeface="Calibri Light" panose="020F0302020204030204"/>
            </a:rPr>
            <a:t> </a:t>
          </a:r>
          <a:r>
            <a:rPr lang="en-US">
              <a:latin typeface="Calibri"/>
              <a:cs typeface="Calibri"/>
            </a:rPr>
            <a:t>Improvments</a:t>
          </a:r>
        </a:p>
      </dgm:t>
    </dgm:pt>
    <dgm:pt modelId="{4C674AA9-A66E-4645-8F24-BE97F20E98D6}" type="parTrans" cxnId="{273FD7F8-3E40-47C1-B514-DFEBC819FEA8}">
      <dgm:prSet/>
      <dgm:spPr/>
      <dgm:t>
        <a:bodyPr/>
        <a:lstStyle/>
        <a:p>
          <a:endParaRPr lang="en-US"/>
        </a:p>
      </dgm:t>
    </dgm:pt>
    <dgm:pt modelId="{D1885EE0-5CFE-4F4D-ACEC-3BCE50B2E39C}" type="sibTrans" cxnId="{273FD7F8-3E40-47C1-B514-DFEBC819FEA8}">
      <dgm:prSet/>
      <dgm:spPr/>
      <dgm:t>
        <a:bodyPr/>
        <a:lstStyle/>
        <a:p>
          <a:endParaRPr lang="en-US"/>
        </a:p>
      </dgm:t>
    </dgm:pt>
    <dgm:pt modelId="{D896371A-3947-49AF-B657-28BE9BC3B9F2}">
      <dgm:prSet phldr="0"/>
      <dgm:spPr/>
      <dgm:t>
        <a:bodyPr/>
        <a:lstStyle/>
        <a:p>
          <a:pPr algn="l" rtl="0"/>
          <a:r>
            <a:rPr lang="en-US">
              <a:latin typeface="Calibri Light" panose="020F0302020204030204"/>
            </a:rPr>
            <a:t>Build Model</a:t>
          </a:r>
        </a:p>
      </dgm:t>
    </dgm:pt>
    <dgm:pt modelId="{EC4E07FB-E87C-4F2B-83AA-6ED6E910DE98}" type="parTrans" cxnId="{6B6886AD-D087-4122-AA7A-03D444092E09}">
      <dgm:prSet/>
      <dgm:spPr/>
    </dgm:pt>
    <dgm:pt modelId="{7E8ED7B0-0F7E-48A9-B8FF-EDBD7BB3E7D4}" type="sibTrans" cxnId="{6B6886AD-D087-4122-AA7A-03D444092E09}">
      <dgm:prSet/>
      <dgm:spPr/>
    </dgm:pt>
    <dgm:pt modelId="{D3CC7ED8-DFA9-4E4F-AAD0-343B526AD121}">
      <dgm:prSet phldr="0"/>
      <dgm:spPr/>
      <dgm:t>
        <a:bodyPr/>
        <a:lstStyle/>
        <a:p>
          <a:pPr algn="l" rtl="0"/>
          <a:r>
            <a:rPr lang="en-US"/>
            <a:t>Load</a:t>
          </a:r>
          <a:r>
            <a:rPr lang="en-US">
              <a:latin typeface="Calibri Light" panose="020F0302020204030204"/>
            </a:rPr>
            <a:t>, transform and split</a:t>
          </a:r>
          <a:r>
            <a:rPr lang="en-US"/>
            <a:t> dataset</a:t>
          </a:r>
        </a:p>
      </dgm:t>
    </dgm:pt>
    <dgm:pt modelId="{49A859E2-D4D6-409E-A766-999EFDBF1994}" type="parTrans" cxnId="{1CBFB464-276D-47CB-A9CD-73D5B279C053}">
      <dgm:prSet/>
      <dgm:spPr/>
    </dgm:pt>
    <dgm:pt modelId="{EC66576E-CE5E-4F57-9C44-F2123B330665}" type="sibTrans" cxnId="{1CBFB464-276D-47CB-A9CD-73D5B279C053}">
      <dgm:prSet/>
      <dgm:spPr/>
    </dgm:pt>
    <dgm:pt modelId="{1CAC685F-E939-48FC-B37E-B07DD37F9886}">
      <dgm:prSet phldr="0"/>
      <dgm:spPr/>
      <dgm:t>
        <a:bodyPr/>
        <a:lstStyle/>
        <a:p>
          <a:pPr algn="l" rtl="0"/>
          <a:r>
            <a:rPr lang="en-US">
              <a:latin typeface="Calibri Light" panose="020F0302020204030204"/>
            </a:rPr>
            <a:t> Choose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ML type</a:t>
          </a:r>
          <a:endParaRPr lang="en-US"/>
        </a:p>
      </dgm:t>
    </dgm:pt>
    <dgm:pt modelId="{582DB4E1-DE5B-4FFF-BA4D-D19D442A7BA8}" type="parTrans" cxnId="{0191F798-E29F-44F7-993B-B4CF8015F0CF}">
      <dgm:prSet/>
      <dgm:spPr/>
    </dgm:pt>
    <dgm:pt modelId="{8E178E69-EC01-424D-9837-BC731D45A774}" type="sibTrans" cxnId="{0191F798-E29F-44F7-993B-B4CF8015F0CF}">
      <dgm:prSet/>
      <dgm:spPr/>
    </dgm:pt>
    <dgm:pt modelId="{005A988D-F6B4-4728-8632-E368077FAFC2}">
      <dgm:prSet phldr="0"/>
      <dgm:spPr/>
      <dgm:t>
        <a:bodyPr/>
        <a:lstStyle/>
        <a:p>
          <a:pPr algn="l" rtl="0"/>
          <a:r>
            <a:rPr lang="en-US">
              <a:latin typeface="Calibri Light" panose="020F0302020204030204"/>
            </a:rPr>
            <a:t> Set</a:t>
          </a:r>
          <a:r>
            <a:rPr lang="en-US"/>
            <a:t> parameters </a:t>
          </a:r>
          <a:r>
            <a:rPr lang="en-US">
              <a:latin typeface="Calibri Light" panose="020F0302020204030204"/>
            </a:rPr>
            <a:t>and algorithms</a:t>
          </a:r>
          <a:r>
            <a:rPr lang="en-US"/>
            <a:t> to </a:t>
          </a:r>
          <a:r>
            <a:rPr lang="en-US">
              <a:latin typeface="Calibri Light" panose="020F0302020204030204"/>
            </a:rPr>
            <a:t>GridSearchCV </a:t>
          </a:r>
          <a:endParaRPr lang="en-US"/>
        </a:p>
      </dgm:t>
    </dgm:pt>
    <dgm:pt modelId="{C79C206C-A598-47C9-B034-C4A104C2393E}" type="parTrans" cxnId="{878D7488-35AC-477A-BD55-F6AF239DF204}">
      <dgm:prSet/>
      <dgm:spPr/>
    </dgm:pt>
    <dgm:pt modelId="{5C083D26-3281-4F40-A6C3-965F1496DC79}" type="sibTrans" cxnId="{878D7488-35AC-477A-BD55-F6AF239DF204}">
      <dgm:prSet/>
      <dgm:spPr/>
    </dgm:pt>
    <dgm:pt modelId="{3AE4B935-B282-4D47-A449-F13399B0008D}">
      <dgm:prSet phldr="0"/>
      <dgm:spPr/>
      <dgm:t>
        <a:bodyPr/>
        <a:lstStyle/>
        <a:p>
          <a:pPr algn="l" rtl="0"/>
          <a:r>
            <a:rPr lang="en-US"/>
            <a:t>Check </a:t>
          </a:r>
          <a:r>
            <a:rPr lang="en-US">
              <a:latin typeface="Calibri Light" panose="020F0302020204030204"/>
            </a:rPr>
            <a:t>each model's accuracy</a:t>
          </a:r>
        </a:p>
      </dgm:t>
    </dgm:pt>
    <dgm:pt modelId="{5F735240-81EA-4C70-AFBE-5BEBE501BF07}" type="parTrans" cxnId="{C34F7ADD-907B-4C37-847F-17DAD8C40315}">
      <dgm:prSet/>
      <dgm:spPr/>
    </dgm:pt>
    <dgm:pt modelId="{A7BD4942-2896-407C-AC37-4F40B5A1CBA6}" type="sibTrans" cxnId="{C34F7ADD-907B-4C37-847F-17DAD8C40315}">
      <dgm:prSet/>
      <dgm:spPr/>
    </dgm:pt>
    <dgm:pt modelId="{36EED231-31A6-4002-8842-CB891958BA20}">
      <dgm:prSet phldr="0"/>
      <dgm:spPr/>
      <dgm:t>
        <a:bodyPr/>
        <a:lstStyle/>
        <a:p>
          <a:pPr algn="l" rtl="0"/>
          <a:r>
            <a:rPr lang="en-US">
              <a:latin typeface="Calibri Light" panose="020F0302020204030204"/>
            </a:rPr>
            <a:t> Tune each algorithms's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hyperparameters</a:t>
          </a:r>
        </a:p>
      </dgm:t>
    </dgm:pt>
    <dgm:pt modelId="{65033B28-26E3-4D91-8475-CB5F14289571}" type="parTrans" cxnId="{80E6B947-1488-4918-8BBC-8F6BE5E2227A}">
      <dgm:prSet/>
      <dgm:spPr/>
    </dgm:pt>
    <dgm:pt modelId="{A88CBECA-92F7-4AF8-A9DA-1D261F832EA5}" type="sibTrans" cxnId="{80E6B947-1488-4918-8BBC-8F6BE5E2227A}">
      <dgm:prSet/>
      <dgm:spPr/>
    </dgm:pt>
    <dgm:pt modelId="{5567596D-90A6-4222-8FCF-C448EF8129F1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</a:t>
          </a:r>
          <a:r>
            <a:rPr lang="en-US"/>
            <a:t>Find Best Model</a:t>
          </a:r>
        </a:p>
      </dgm:t>
    </dgm:pt>
    <dgm:pt modelId="{99C19633-8004-4884-982A-78BE843D795E}" type="parTrans" cxnId="{26F64E2C-8757-4CBF-A63E-EE8780294545}">
      <dgm:prSet/>
      <dgm:spPr/>
    </dgm:pt>
    <dgm:pt modelId="{08F4402C-07E2-444B-8B22-57D41E3107E7}" type="sibTrans" cxnId="{26F64E2C-8757-4CBF-A63E-EE8780294545}">
      <dgm:prSet/>
      <dgm:spPr/>
    </dgm:pt>
    <dgm:pt modelId="{7A116563-431C-453F-9297-07D9484B844C}">
      <dgm:prSet phldr="0"/>
      <dgm:spPr/>
      <dgm:t>
        <a:bodyPr/>
        <a:lstStyle/>
        <a:p>
          <a:pPr algn="l" rtl="0"/>
          <a:r>
            <a:rPr lang="en-US">
              <a:latin typeface="Calibri"/>
              <a:cs typeface="Calibri"/>
            </a:rPr>
            <a:t> </a:t>
          </a:r>
          <a:r>
            <a:rPr lang="en-US"/>
            <a:t>Use Feature </a:t>
          </a:r>
          <a:r>
            <a:rPr lang="en-US">
              <a:latin typeface="Calibri Light" panose="020F0302020204030204"/>
            </a:rPr>
            <a:t>Engineering </a:t>
          </a:r>
        </a:p>
      </dgm:t>
    </dgm:pt>
    <dgm:pt modelId="{43DA060B-FE3A-4BA0-9265-63FB5FC799D7}" type="parTrans" cxnId="{4B43285B-C16D-4AF8-AD20-BB6B8EAD1566}">
      <dgm:prSet/>
      <dgm:spPr/>
    </dgm:pt>
    <dgm:pt modelId="{9D4F9689-0CE9-4899-899C-C54F9F3126E3}" type="sibTrans" cxnId="{4B43285B-C16D-4AF8-AD20-BB6B8EAD1566}">
      <dgm:prSet/>
      <dgm:spPr/>
    </dgm:pt>
    <dgm:pt modelId="{94A1102C-DE87-427B-85B6-AEF0A2DF8438}">
      <dgm:prSet phldr="0"/>
      <dgm:spPr/>
      <dgm:t>
        <a:bodyPr/>
        <a:lstStyle/>
        <a:p>
          <a:pPr algn="l" rtl="0"/>
          <a:r>
            <a:rPr lang="en-US">
              <a:latin typeface="Calibri Light" panose="020F0302020204030204"/>
            </a:rPr>
            <a:t> Model</a:t>
          </a:r>
          <a:r>
            <a:rPr lang="en-US"/>
            <a:t> with </a:t>
          </a:r>
          <a:r>
            <a:rPr lang="en-US">
              <a:latin typeface="Calibri Light" panose="020F0302020204030204"/>
            </a:rPr>
            <a:t>best accuracy</a:t>
          </a:r>
          <a:r>
            <a:rPr lang="en-US"/>
            <a:t> score</a:t>
          </a:r>
          <a:endParaRPr lang="en-US">
            <a:latin typeface="Calibri Light" panose="020F0302020204030204"/>
          </a:endParaRPr>
        </a:p>
      </dgm:t>
    </dgm:pt>
    <dgm:pt modelId="{2A7F507F-4318-4DC6-856A-A4E948420654}" type="parTrans" cxnId="{A6AC2861-DE49-493F-A844-47955CBB0291}">
      <dgm:prSet/>
      <dgm:spPr/>
    </dgm:pt>
    <dgm:pt modelId="{F89E23D1-A21E-4AE8-B322-1E71273370D3}" type="sibTrans" cxnId="{A6AC2861-DE49-493F-A844-47955CBB0291}">
      <dgm:prSet/>
      <dgm:spPr/>
    </dgm:pt>
    <dgm:pt modelId="{E01C3048-E95E-4899-8261-56DF46DF7E06}">
      <dgm:prSet phldr="0"/>
      <dgm:spPr/>
      <dgm:t>
        <a:bodyPr/>
        <a:lstStyle/>
        <a:p>
          <a:pPr algn="l" rtl="0"/>
          <a:r>
            <a:rPr lang="en-US">
              <a:latin typeface="Calibri Light" panose="020F0302020204030204"/>
            </a:rPr>
            <a:t> Tune Algorithm (if necessary)</a:t>
          </a:r>
          <a:endParaRPr lang="en-US"/>
        </a:p>
      </dgm:t>
    </dgm:pt>
    <dgm:pt modelId="{227A41B5-22CB-470D-8E5A-D6F61D809BD8}" type="parTrans" cxnId="{F53A2B9C-02C9-4E59-9112-8FADC6101EAE}">
      <dgm:prSet/>
      <dgm:spPr/>
    </dgm:pt>
    <dgm:pt modelId="{F264D5C1-8DF0-4D55-AEF6-F3A728D34D4D}" type="sibTrans" cxnId="{F53A2B9C-02C9-4E59-9112-8FADC6101EAE}">
      <dgm:prSet/>
      <dgm:spPr/>
    </dgm:pt>
    <dgm:pt modelId="{F57C62E6-172B-4273-9176-EBC1553F46B4}" type="pres">
      <dgm:prSet presAssocID="{9A0CD20C-47C4-49F9-894C-723E6A79CA73}" presName="Name0" presStyleCnt="0">
        <dgm:presLayoutVars>
          <dgm:dir/>
          <dgm:animLvl val="lvl"/>
          <dgm:resizeHandles val="exact"/>
        </dgm:presLayoutVars>
      </dgm:prSet>
      <dgm:spPr/>
    </dgm:pt>
    <dgm:pt modelId="{D7634A62-392B-43BF-AF17-DC248FB6CEE2}" type="pres">
      <dgm:prSet presAssocID="{9A0CD20C-47C4-49F9-894C-723E6A79CA73}" presName="tSp" presStyleCnt="0"/>
      <dgm:spPr/>
    </dgm:pt>
    <dgm:pt modelId="{89F1DB07-F1C6-4FF2-A4D1-22786337F283}" type="pres">
      <dgm:prSet presAssocID="{9A0CD20C-47C4-49F9-894C-723E6A79CA73}" presName="bSp" presStyleCnt="0"/>
      <dgm:spPr/>
    </dgm:pt>
    <dgm:pt modelId="{C5F16504-A1BC-4834-AADA-B12683318464}" type="pres">
      <dgm:prSet presAssocID="{9A0CD20C-47C4-49F9-894C-723E6A79CA73}" presName="process" presStyleCnt="0"/>
      <dgm:spPr/>
    </dgm:pt>
    <dgm:pt modelId="{BD850D38-9C23-4FFE-B77C-4BAB1B75F202}" type="pres">
      <dgm:prSet presAssocID="{D896371A-3947-49AF-B657-28BE9BC3B9F2}" presName="composite1" presStyleCnt="0"/>
      <dgm:spPr/>
    </dgm:pt>
    <dgm:pt modelId="{2D08BD6B-0DD6-4153-A454-292A7A41D2FB}" type="pres">
      <dgm:prSet presAssocID="{D896371A-3947-49AF-B657-28BE9BC3B9F2}" presName="dummyNode1" presStyleLbl="node1" presStyleIdx="0" presStyleCnt="4"/>
      <dgm:spPr/>
    </dgm:pt>
    <dgm:pt modelId="{CE87E6EB-4C70-4CCA-BF8E-514BBF057706}" type="pres">
      <dgm:prSet presAssocID="{D896371A-3947-49AF-B657-28BE9BC3B9F2}" presName="childNode1" presStyleLbl="bgAcc1" presStyleIdx="0" presStyleCnt="4">
        <dgm:presLayoutVars>
          <dgm:bulletEnabled val="1"/>
        </dgm:presLayoutVars>
      </dgm:prSet>
      <dgm:spPr/>
    </dgm:pt>
    <dgm:pt modelId="{4CA7809D-B79B-4080-A33A-B4FA965DC399}" type="pres">
      <dgm:prSet presAssocID="{D896371A-3947-49AF-B657-28BE9BC3B9F2}" presName="childNode1tx" presStyleLbl="bgAcc1" presStyleIdx="0" presStyleCnt="4">
        <dgm:presLayoutVars>
          <dgm:bulletEnabled val="1"/>
        </dgm:presLayoutVars>
      </dgm:prSet>
      <dgm:spPr/>
    </dgm:pt>
    <dgm:pt modelId="{A164FAB7-A4A6-4CC9-831D-2D6EA80B2F45}" type="pres">
      <dgm:prSet presAssocID="{D896371A-3947-49AF-B657-28BE9BC3B9F2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9FCF6E2F-B73B-4095-A599-AF2B8A78F4B7}" type="pres">
      <dgm:prSet presAssocID="{D896371A-3947-49AF-B657-28BE9BC3B9F2}" presName="connSite1" presStyleCnt="0"/>
      <dgm:spPr/>
    </dgm:pt>
    <dgm:pt modelId="{A8436526-1353-4774-8439-AED63932C6B1}" type="pres">
      <dgm:prSet presAssocID="{7E8ED7B0-0F7E-48A9-B8FF-EDBD7BB3E7D4}" presName="Name9" presStyleLbl="sibTrans2D1" presStyleIdx="0" presStyleCnt="3"/>
      <dgm:spPr/>
    </dgm:pt>
    <dgm:pt modelId="{31E87E10-37FA-4822-A634-D7171B71C1BD}" type="pres">
      <dgm:prSet presAssocID="{CB5C18EF-8F9D-42D8-9419-AFD0FBC6244A}" presName="composite2" presStyleCnt="0"/>
      <dgm:spPr/>
    </dgm:pt>
    <dgm:pt modelId="{465169DA-8A46-4547-B9CF-52A5322C29D4}" type="pres">
      <dgm:prSet presAssocID="{CB5C18EF-8F9D-42D8-9419-AFD0FBC6244A}" presName="dummyNode2" presStyleLbl="node1" presStyleIdx="0" presStyleCnt="4"/>
      <dgm:spPr/>
    </dgm:pt>
    <dgm:pt modelId="{5F765184-D336-444F-94EE-0321E78BD43B}" type="pres">
      <dgm:prSet presAssocID="{CB5C18EF-8F9D-42D8-9419-AFD0FBC6244A}" presName="childNode2" presStyleLbl="bgAcc1" presStyleIdx="1" presStyleCnt="4">
        <dgm:presLayoutVars>
          <dgm:bulletEnabled val="1"/>
        </dgm:presLayoutVars>
      </dgm:prSet>
      <dgm:spPr/>
    </dgm:pt>
    <dgm:pt modelId="{CB83D9FC-D958-428A-9D03-276C817E02AD}" type="pres">
      <dgm:prSet presAssocID="{CB5C18EF-8F9D-42D8-9419-AFD0FBC6244A}" presName="childNode2tx" presStyleLbl="bgAcc1" presStyleIdx="1" presStyleCnt="4">
        <dgm:presLayoutVars>
          <dgm:bulletEnabled val="1"/>
        </dgm:presLayoutVars>
      </dgm:prSet>
      <dgm:spPr/>
    </dgm:pt>
    <dgm:pt modelId="{FAB69874-43E1-430B-813F-4AF008C04102}" type="pres">
      <dgm:prSet presAssocID="{CB5C18EF-8F9D-42D8-9419-AFD0FBC6244A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9B758C4E-7534-4B4C-B151-B595FE2894C9}" type="pres">
      <dgm:prSet presAssocID="{CB5C18EF-8F9D-42D8-9419-AFD0FBC6244A}" presName="connSite2" presStyleCnt="0"/>
      <dgm:spPr/>
    </dgm:pt>
    <dgm:pt modelId="{DF97A1C4-1A4C-41D1-93E9-E338E50CC11E}" type="pres">
      <dgm:prSet presAssocID="{A4BA0BDF-E054-415B-9094-862C5F4435BA}" presName="Name18" presStyleLbl="sibTrans2D1" presStyleIdx="1" presStyleCnt="3"/>
      <dgm:spPr/>
    </dgm:pt>
    <dgm:pt modelId="{45F700B9-7481-4B09-884F-2689C89F2366}" type="pres">
      <dgm:prSet presAssocID="{0A150A3D-7247-4E1C-BD31-A82551D1A195}" presName="composite1" presStyleCnt="0"/>
      <dgm:spPr/>
    </dgm:pt>
    <dgm:pt modelId="{5363AC56-C2FF-48E2-9188-F2E68F49D3EA}" type="pres">
      <dgm:prSet presAssocID="{0A150A3D-7247-4E1C-BD31-A82551D1A195}" presName="dummyNode1" presStyleLbl="node1" presStyleIdx="1" presStyleCnt="4"/>
      <dgm:spPr/>
    </dgm:pt>
    <dgm:pt modelId="{991C22B4-2A61-4418-9E75-901157863E51}" type="pres">
      <dgm:prSet presAssocID="{0A150A3D-7247-4E1C-BD31-A82551D1A195}" presName="childNode1" presStyleLbl="bgAcc1" presStyleIdx="2" presStyleCnt="4">
        <dgm:presLayoutVars>
          <dgm:bulletEnabled val="1"/>
        </dgm:presLayoutVars>
      </dgm:prSet>
      <dgm:spPr/>
    </dgm:pt>
    <dgm:pt modelId="{A08B44A5-AE61-41E2-A73B-1A099018FB8A}" type="pres">
      <dgm:prSet presAssocID="{0A150A3D-7247-4E1C-BD31-A82551D1A195}" presName="childNode1tx" presStyleLbl="bgAcc1" presStyleIdx="2" presStyleCnt="4">
        <dgm:presLayoutVars>
          <dgm:bulletEnabled val="1"/>
        </dgm:presLayoutVars>
      </dgm:prSet>
      <dgm:spPr/>
    </dgm:pt>
    <dgm:pt modelId="{BA7FA9B7-15B0-45C1-B857-7B0A7DB31643}" type="pres">
      <dgm:prSet presAssocID="{0A150A3D-7247-4E1C-BD31-A82551D1A195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FF18A4D6-5CDC-4238-945C-2FF73AEAD591}" type="pres">
      <dgm:prSet presAssocID="{0A150A3D-7247-4E1C-BD31-A82551D1A195}" presName="connSite1" presStyleCnt="0"/>
      <dgm:spPr/>
    </dgm:pt>
    <dgm:pt modelId="{2ABB412C-9DB2-4B65-980F-6DD312CAFB42}" type="pres">
      <dgm:prSet presAssocID="{D1885EE0-5CFE-4F4D-ACEC-3BCE50B2E39C}" presName="Name9" presStyleLbl="sibTrans2D1" presStyleIdx="2" presStyleCnt="3"/>
      <dgm:spPr/>
    </dgm:pt>
    <dgm:pt modelId="{C3224EDD-926A-480D-8B35-A6C0D47A3397}" type="pres">
      <dgm:prSet presAssocID="{5567596D-90A6-4222-8FCF-C448EF8129F1}" presName="composite2" presStyleCnt="0"/>
      <dgm:spPr/>
    </dgm:pt>
    <dgm:pt modelId="{0E543E1C-1018-4D32-BB0A-47CC91428F35}" type="pres">
      <dgm:prSet presAssocID="{5567596D-90A6-4222-8FCF-C448EF8129F1}" presName="dummyNode2" presStyleLbl="node1" presStyleIdx="2" presStyleCnt="4"/>
      <dgm:spPr/>
    </dgm:pt>
    <dgm:pt modelId="{26CB34BA-E02D-48F1-8A5D-3D9A4B1A00E0}" type="pres">
      <dgm:prSet presAssocID="{5567596D-90A6-4222-8FCF-C448EF8129F1}" presName="childNode2" presStyleLbl="bgAcc1" presStyleIdx="3" presStyleCnt="4">
        <dgm:presLayoutVars>
          <dgm:bulletEnabled val="1"/>
        </dgm:presLayoutVars>
      </dgm:prSet>
      <dgm:spPr/>
    </dgm:pt>
    <dgm:pt modelId="{90E8D888-CFE7-46A3-9845-C865C1F93354}" type="pres">
      <dgm:prSet presAssocID="{5567596D-90A6-4222-8FCF-C448EF8129F1}" presName="childNode2tx" presStyleLbl="bgAcc1" presStyleIdx="3" presStyleCnt="4">
        <dgm:presLayoutVars>
          <dgm:bulletEnabled val="1"/>
        </dgm:presLayoutVars>
      </dgm:prSet>
      <dgm:spPr/>
    </dgm:pt>
    <dgm:pt modelId="{EFFEC31B-4277-4BD6-8749-BB6831D6D48B}" type="pres">
      <dgm:prSet presAssocID="{5567596D-90A6-4222-8FCF-C448EF8129F1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6760995E-C35D-4B9E-8303-E463430A8527}" type="pres">
      <dgm:prSet presAssocID="{5567596D-90A6-4222-8FCF-C448EF8129F1}" presName="connSite2" presStyleCnt="0"/>
      <dgm:spPr/>
    </dgm:pt>
  </dgm:ptLst>
  <dgm:cxnLst>
    <dgm:cxn modelId="{D2011203-D732-44E6-8C30-ED0D17FEAFA8}" type="presOf" srcId="{7A116563-431C-453F-9297-07D9484B844C}" destId="{A08B44A5-AE61-41E2-A73B-1A099018FB8A}" srcOrd="1" destOrd="0" presId="urn:microsoft.com/office/officeart/2005/8/layout/hProcess4"/>
    <dgm:cxn modelId="{ECFD290E-3019-4F07-B1E4-8622F3481A53}" type="presOf" srcId="{0A150A3D-7247-4E1C-BD31-A82551D1A195}" destId="{BA7FA9B7-15B0-45C1-B857-7B0A7DB31643}" srcOrd="0" destOrd="0" presId="urn:microsoft.com/office/officeart/2005/8/layout/hProcess4"/>
    <dgm:cxn modelId="{2165B716-9D8B-4C99-B3A9-A1E4E9213C8C}" type="presOf" srcId="{3AE4B935-B282-4D47-A449-F13399B0008D}" destId="{5F765184-D336-444F-94EE-0321E78BD43B}" srcOrd="0" destOrd="0" presId="urn:microsoft.com/office/officeart/2005/8/layout/hProcess4"/>
    <dgm:cxn modelId="{1681721C-FA69-4F20-BB67-9F4D5BF0AD24}" srcId="{9A0CD20C-47C4-49F9-894C-723E6A79CA73}" destId="{CB5C18EF-8F9D-42D8-9419-AFD0FBC6244A}" srcOrd="1" destOrd="0" parTransId="{37122570-741F-4883-A472-185F54E09107}" sibTransId="{A4BA0BDF-E054-415B-9094-862C5F4435BA}"/>
    <dgm:cxn modelId="{34F3BC26-551B-41A3-A2ED-E9E38965C942}" type="presOf" srcId="{593E52F8-04B8-4BC8-8E16-0BD07DFD5916}" destId="{CB83D9FC-D958-428A-9D03-276C817E02AD}" srcOrd="1" destOrd="2" presId="urn:microsoft.com/office/officeart/2005/8/layout/hProcess4"/>
    <dgm:cxn modelId="{26F64E2C-8757-4CBF-A63E-EE8780294545}" srcId="{9A0CD20C-47C4-49F9-894C-723E6A79CA73}" destId="{5567596D-90A6-4222-8FCF-C448EF8129F1}" srcOrd="3" destOrd="0" parTransId="{99C19633-8004-4884-982A-78BE843D795E}" sibTransId="{08F4402C-07E2-444B-8B22-57D41E3107E7}"/>
    <dgm:cxn modelId="{F7000134-5DBA-456F-BEED-F555D790942C}" type="presOf" srcId="{005A988D-F6B4-4728-8632-E368077FAFC2}" destId="{4CA7809D-B79B-4080-A33A-B4FA965DC399}" srcOrd="1" destOrd="2" presId="urn:microsoft.com/office/officeart/2005/8/layout/hProcess4"/>
    <dgm:cxn modelId="{477CB335-11F5-49CB-AAEC-5899ED90C494}" type="presOf" srcId="{7A116563-431C-453F-9297-07D9484B844C}" destId="{991C22B4-2A61-4418-9E75-901157863E51}" srcOrd="0" destOrd="0" presId="urn:microsoft.com/office/officeart/2005/8/layout/hProcess4"/>
    <dgm:cxn modelId="{4B43285B-C16D-4AF8-AD20-BB6B8EAD1566}" srcId="{0A150A3D-7247-4E1C-BD31-A82551D1A195}" destId="{7A116563-431C-453F-9297-07D9484B844C}" srcOrd="0" destOrd="0" parTransId="{43DA060B-FE3A-4BA0-9265-63FB5FC799D7}" sibTransId="{9D4F9689-0CE9-4899-899C-C54F9F3126E3}"/>
    <dgm:cxn modelId="{A6AC2861-DE49-493F-A844-47955CBB0291}" srcId="{5567596D-90A6-4222-8FCF-C448EF8129F1}" destId="{94A1102C-DE87-427B-85B6-AEF0A2DF8438}" srcOrd="0" destOrd="0" parTransId="{2A7F507F-4318-4DC6-856A-A4E948420654}" sibTransId="{F89E23D1-A21E-4AE8-B322-1E71273370D3}"/>
    <dgm:cxn modelId="{9EFACE62-572F-47BC-8260-34858A236A66}" type="presOf" srcId="{5567596D-90A6-4222-8FCF-C448EF8129F1}" destId="{EFFEC31B-4277-4BD6-8749-BB6831D6D48B}" srcOrd="0" destOrd="0" presId="urn:microsoft.com/office/officeart/2005/8/layout/hProcess4"/>
    <dgm:cxn modelId="{598B9263-9ACA-40BD-886D-E6A80CF53C9F}" type="presOf" srcId="{E01C3048-E95E-4899-8261-56DF46DF7E06}" destId="{A08B44A5-AE61-41E2-A73B-1A099018FB8A}" srcOrd="1" destOrd="1" presId="urn:microsoft.com/office/officeart/2005/8/layout/hProcess4"/>
    <dgm:cxn modelId="{5002FF43-96F0-4A77-BDC7-687F91F1850C}" type="presOf" srcId="{D3CC7ED8-DFA9-4E4F-AAD0-343B526AD121}" destId="{4CA7809D-B79B-4080-A33A-B4FA965DC399}" srcOrd="1" destOrd="0" presId="urn:microsoft.com/office/officeart/2005/8/layout/hProcess4"/>
    <dgm:cxn modelId="{1CBFB464-276D-47CB-A9CD-73D5B279C053}" srcId="{D896371A-3947-49AF-B657-28BE9BC3B9F2}" destId="{D3CC7ED8-DFA9-4E4F-AAD0-343B526AD121}" srcOrd="0" destOrd="0" parTransId="{49A859E2-D4D6-409E-A766-999EFDBF1994}" sibTransId="{EC66576E-CE5E-4F57-9C44-F2123B330665}"/>
    <dgm:cxn modelId="{80E6B947-1488-4918-8BBC-8F6BE5E2227A}" srcId="{CB5C18EF-8F9D-42D8-9419-AFD0FBC6244A}" destId="{36EED231-31A6-4002-8842-CB891958BA20}" srcOrd="1" destOrd="0" parTransId="{65033B28-26E3-4D91-8475-CB5F14289571}" sibTransId="{A88CBECA-92F7-4AF8-A9DA-1D261F832EA5}"/>
    <dgm:cxn modelId="{6BFBD06A-85CA-4AC6-B5A5-3AF3A65BB0FE}" type="presOf" srcId="{94A1102C-DE87-427B-85B6-AEF0A2DF8438}" destId="{90E8D888-CFE7-46A3-9845-C865C1F93354}" srcOrd="1" destOrd="0" presId="urn:microsoft.com/office/officeart/2005/8/layout/hProcess4"/>
    <dgm:cxn modelId="{019BB24C-7717-492F-848D-349D6CC48164}" type="presOf" srcId="{A4BA0BDF-E054-415B-9094-862C5F4435BA}" destId="{DF97A1C4-1A4C-41D1-93E9-E338E50CC11E}" srcOrd="0" destOrd="0" presId="urn:microsoft.com/office/officeart/2005/8/layout/hProcess4"/>
    <dgm:cxn modelId="{694F3D70-1B64-40FD-972B-1BFD80735AB4}" type="presOf" srcId="{D896371A-3947-49AF-B657-28BE9BC3B9F2}" destId="{A164FAB7-A4A6-4CC9-831D-2D6EA80B2F45}" srcOrd="0" destOrd="0" presId="urn:microsoft.com/office/officeart/2005/8/layout/hProcess4"/>
    <dgm:cxn modelId="{8CB23358-794E-470A-BA70-E0C81978605B}" type="presOf" srcId="{D3CC7ED8-DFA9-4E4F-AAD0-343B526AD121}" destId="{CE87E6EB-4C70-4CCA-BF8E-514BBF057706}" srcOrd="0" destOrd="0" presId="urn:microsoft.com/office/officeart/2005/8/layout/hProcess4"/>
    <dgm:cxn modelId="{3F2B2E7D-7DF3-41D4-A889-4996F9A86E49}" type="presOf" srcId="{36EED231-31A6-4002-8842-CB891958BA20}" destId="{CB83D9FC-D958-428A-9D03-276C817E02AD}" srcOrd="1" destOrd="1" presId="urn:microsoft.com/office/officeart/2005/8/layout/hProcess4"/>
    <dgm:cxn modelId="{878D7488-35AC-477A-BD55-F6AF239DF204}" srcId="{D896371A-3947-49AF-B657-28BE9BC3B9F2}" destId="{005A988D-F6B4-4728-8632-E368077FAFC2}" srcOrd="2" destOrd="0" parTransId="{C79C206C-A598-47C9-B034-C4A104C2393E}" sibTransId="{5C083D26-3281-4F40-A6C3-965F1496DC79}"/>
    <dgm:cxn modelId="{32C9AB88-5079-4CA0-8650-ABB8E647339A}" type="presOf" srcId="{D1885EE0-5CFE-4F4D-ACEC-3BCE50B2E39C}" destId="{2ABB412C-9DB2-4B65-980F-6DD312CAFB42}" srcOrd="0" destOrd="0" presId="urn:microsoft.com/office/officeart/2005/8/layout/hProcess4"/>
    <dgm:cxn modelId="{3A9FB794-062B-4F2A-AE3B-6C7F809E26FC}" type="presOf" srcId="{9A0CD20C-47C4-49F9-894C-723E6A79CA73}" destId="{F57C62E6-172B-4273-9176-EBC1553F46B4}" srcOrd="0" destOrd="0" presId="urn:microsoft.com/office/officeart/2005/8/layout/hProcess4"/>
    <dgm:cxn modelId="{45AD8795-6BA3-4621-8356-5BAF3C02DA4B}" type="presOf" srcId="{1CAC685F-E939-48FC-B37E-B07DD37F9886}" destId="{CE87E6EB-4C70-4CCA-BF8E-514BBF057706}" srcOrd="0" destOrd="1" presId="urn:microsoft.com/office/officeart/2005/8/layout/hProcess4"/>
    <dgm:cxn modelId="{243C9E96-363A-403F-8EE2-669A16C4C44D}" type="presOf" srcId="{CB5C18EF-8F9D-42D8-9419-AFD0FBC6244A}" destId="{FAB69874-43E1-430B-813F-4AF008C04102}" srcOrd="0" destOrd="0" presId="urn:microsoft.com/office/officeart/2005/8/layout/hProcess4"/>
    <dgm:cxn modelId="{67214F97-6339-4AE4-9BB8-2F4E950A3D78}" type="presOf" srcId="{36EED231-31A6-4002-8842-CB891958BA20}" destId="{5F765184-D336-444F-94EE-0321E78BD43B}" srcOrd="0" destOrd="1" presId="urn:microsoft.com/office/officeart/2005/8/layout/hProcess4"/>
    <dgm:cxn modelId="{0191F798-E29F-44F7-993B-B4CF8015F0CF}" srcId="{D896371A-3947-49AF-B657-28BE9BC3B9F2}" destId="{1CAC685F-E939-48FC-B37E-B07DD37F9886}" srcOrd="1" destOrd="0" parTransId="{582DB4E1-DE5B-4FFF-BA4D-D19D442A7BA8}" sibTransId="{8E178E69-EC01-424D-9837-BC731D45A774}"/>
    <dgm:cxn modelId="{F53A2B9C-02C9-4E59-9112-8FADC6101EAE}" srcId="{0A150A3D-7247-4E1C-BD31-A82551D1A195}" destId="{E01C3048-E95E-4899-8261-56DF46DF7E06}" srcOrd="1" destOrd="0" parTransId="{227A41B5-22CB-470D-8E5A-D6F61D809BD8}" sibTransId="{F264D5C1-8DF0-4D55-AEF6-F3A728D34D4D}"/>
    <dgm:cxn modelId="{D747B69D-3C4F-4B0B-A8B9-33181E2DED6D}" type="presOf" srcId="{E01C3048-E95E-4899-8261-56DF46DF7E06}" destId="{991C22B4-2A61-4418-9E75-901157863E51}" srcOrd="0" destOrd="1" presId="urn:microsoft.com/office/officeart/2005/8/layout/hProcess4"/>
    <dgm:cxn modelId="{9A02319E-A9B5-4E4F-B2B3-37B55C08E496}" type="presOf" srcId="{3AE4B935-B282-4D47-A449-F13399B0008D}" destId="{CB83D9FC-D958-428A-9D03-276C817E02AD}" srcOrd="1" destOrd="0" presId="urn:microsoft.com/office/officeart/2005/8/layout/hProcess4"/>
    <dgm:cxn modelId="{6B6886AD-D087-4122-AA7A-03D444092E09}" srcId="{9A0CD20C-47C4-49F9-894C-723E6A79CA73}" destId="{D896371A-3947-49AF-B657-28BE9BC3B9F2}" srcOrd="0" destOrd="0" parTransId="{EC4E07FB-E87C-4F2B-83AA-6ED6E910DE98}" sibTransId="{7E8ED7B0-0F7E-48A9-B8FF-EDBD7BB3E7D4}"/>
    <dgm:cxn modelId="{C0BA58B9-B668-4B65-ADDE-9FDA1897A91D}" type="presOf" srcId="{94A1102C-DE87-427B-85B6-AEF0A2DF8438}" destId="{26CB34BA-E02D-48F1-8A5D-3D9A4B1A00E0}" srcOrd="0" destOrd="0" presId="urn:microsoft.com/office/officeart/2005/8/layout/hProcess4"/>
    <dgm:cxn modelId="{B9D60FCC-6760-4911-9EE7-93EBBFDF2717}" type="presOf" srcId="{7E8ED7B0-0F7E-48A9-B8FF-EDBD7BB3E7D4}" destId="{A8436526-1353-4774-8439-AED63932C6B1}" srcOrd="0" destOrd="0" presId="urn:microsoft.com/office/officeart/2005/8/layout/hProcess4"/>
    <dgm:cxn modelId="{46EBE7CC-4DDA-4D66-BB90-318B2D38AEFC}" type="presOf" srcId="{593E52F8-04B8-4BC8-8E16-0BD07DFD5916}" destId="{5F765184-D336-444F-94EE-0321E78BD43B}" srcOrd="0" destOrd="2" presId="urn:microsoft.com/office/officeart/2005/8/layout/hProcess4"/>
    <dgm:cxn modelId="{E8BBD0D0-2094-4780-8238-8E14FBC93A02}" srcId="{CB5C18EF-8F9D-42D8-9419-AFD0FBC6244A}" destId="{593E52F8-04B8-4BC8-8E16-0BD07DFD5916}" srcOrd="2" destOrd="0" parTransId="{CA2A86BB-DA0D-42C6-855E-4853126EC31B}" sibTransId="{9FE2551C-5309-4DA9-8DFB-3690769DC036}"/>
    <dgm:cxn modelId="{C34F7ADD-907B-4C37-847F-17DAD8C40315}" srcId="{CB5C18EF-8F9D-42D8-9419-AFD0FBC6244A}" destId="{3AE4B935-B282-4D47-A449-F13399B0008D}" srcOrd="0" destOrd="0" parTransId="{5F735240-81EA-4C70-AFBE-5BEBE501BF07}" sibTransId="{A7BD4942-2896-407C-AC37-4F40B5A1CBA6}"/>
    <dgm:cxn modelId="{269245EB-D4A9-4015-9859-F28E7ACB0534}" type="presOf" srcId="{1CAC685F-E939-48FC-B37E-B07DD37F9886}" destId="{4CA7809D-B79B-4080-A33A-B4FA965DC399}" srcOrd="1" destOrd="1" presId="urn:microsoft.com/office/officeart/2005/8/layout/hProcess4"/>
    <dgm:cxn modelId="{407341EF-5E15-4D87-8B51-E2D4D2A5FBFC}" type="presOf" srcId="{005A988D-F6B4-4728-8632-E368077FAFC2}" destId="{CE87E6EB-4C70-4CCA-BF8E-514BBF057706}" srcOrd="0" destOrd="2" presId="urn:microsoft.com/office/officeart/2005/8/layout/hProcess4"/>
    <dgm:cxn modelId="{273FD7F8-3E40-47C1-B514-DFEBC819FEA8}" srcId="{9A0CD20C-47C4-49F9-894C-723E6A79CA73}" destId="{0A150A3D-7247-4E1C-BD31-A82551D1A195}" srcOrd="2" destOrd="0" parTransId="{4C674AA9-A66E-4645-8F24-BE97F20E98D6}" sibTransId="{D1885EE0-5CFE-4F4D-ACEC-3BCE50B2E39C}"/>
    <dgm:cxn modelId="{7FC9AF2E-9799-4799-9F4F-B11C429F2A65}" type="presParOf" srcId="{F57C62E6-172B-4273-9176-EBC1553F46B4}" destId="{D7634A62-392B-43BF-AF17-DC248FB6CEE2}" srcOrd="0" destOrd="0" presId="urn:microsoft.com/office/officeart/2005/8/layout/hProcess4"/>
    <dgm:cxn modelId="{FDD862E3-CA64-4B36-B7CD-C168A24CD7A5}" type="presParOf" srcId="{F57C62E6-172B-4273-9176-EBC1553F46B4}" destId="{89F1DB07-F1C6-4FF2-A4D1-22786337F283}" srcOrd="1" destOrd="0" presId="urn:microsoft.com/office/officeart/2005/8/layout/hProcess4"/>
    <dgm:cxn modelId="{0B7DF24B-847F-4406-98B8-16D05F7CC7F3}" type="presParOf" srcId="{F57C62E6-172B-4273-9176-EBC1553F46B4}" destId="{C5F16504-A1BC-4834-AADA-B12683318464}" srcOrd="2" destOrd="0" presId="urn:microsoft.com/office/officeart/2005/8/layout/hProcess4"/>
    <dgm:cxn modelId="{5E765363-C560-4800-8C7C-02461DFA2836}" type="presParOf" srcId="{C5F16504-A1BC-4834-AADA-B12683318464}" destId="{BD850D38-9C23-4FFE-B77C-4BAB1B75F202}" srcOrd="0" destOrd="0" presId="urn:microsoft.com/office/officeart/2005/8/layout/hProcess4"/>
    <dgm:cxn modelId="{93396CDD-80B3-4746-AD6F-456A24E2087F}" type="presParOf" srcId="{BD850D38-9C23-4FFE-B77C-4BAB1B75F202}" destId="{2D08BD6B-0DD6-4153-A454-292A7A41D2FB}" srcOrd="0" destOrd="0" presId="urn:microsoft.com/office/officeart/2005/8/layout/hProcess4"/>
    <dgm:cxn modelId="{31DFC1B1-8870-4F5C-B015-368C9E6EB7F2}" type="presParOf" srcId="{BD850D38-9C23-4FFE-B77C-4BAB1B75F202}" destId="{CE87E6EB-4C70-4CCA-BF8E-514BBF057706}" srcOrd="1" destOrd="0" presId="urn:microsoft.com/office/officeart/2005/8/layout/hProcess4"/>
    <dgm:cxn modelId="{3A04D2EF-AB5C-4D1E-9FCE-9513B07F26EC}" type="presParOf" srcId="{BD850D38-9C23-4FFE-B77C-4BAB1B75F202}" destId="{4CA7809D-B79B-4080-A33A-B4FA965DC399}" srcOrd="2" destOrd="0" presId="urn:microsoft.com/office/officeart/2005/8/layout/hProcess4"/>
    <dgm:cxn modelId="{283F2245-0249-4FD7-B376-6ED659861365}" type="presParOf" srcId="{BD850D38-9C23-4FFE-B77C-4BAB1B75F202}" destId="{A164FAB7-A4A6-4CC9-831D-2D6EA80B2F45}" srcOrd="3" destOrd="0" presId="urn:microsoft.com/office/officeart/2005/8/layout/hProcess4"/>
    <dgm:cxn modelId="{E629A2EE-927E-497F-99BD-531E10492E94}" type="presParOf" srcId="{BD850D38-9C23-4FFE-B77C-4BAB1B75F202}" destId="{9FCF6E2F-B73B-4095-A599-AF2B8A78F4B7}" srcOrd="4" destOrd="0" presId="urn:microsoft.com/office/officeart/2005/8/layout/hProcess4"/>
    <dgm:cxn modelId="{2A07321B-3736-45C3-867E-CC78D693EF14}" type="presParOf" srcId="{C5F16504-A1BC-4834-AADA-B12683318464}" destId="{A8436526-1353-4774-8439-AED63932C6B1}" srcOrd="1" destOrd="0" presId="urn:microsoft.com/office/officeart/2005/8/layout/hProcess4"/>
    <dgm:cxn modelId="{17DB3777-0117-4794-919A-447D46B71CC4}" type="presParOf" srcId="{C5F16504-A1BC-4834-AADA-B12683318464}" destId="{31E87E10-37FA-4822-A634-D7171B71C1BD}" srcOrd="2" destOrd="0" presId="urn:microsoft.com/office/officeart/2005/8/layout/hProcess4"/>
    <dgm:cxn modelId="{199646EC-67A8-4CB4-8E6C-D65DC9FEBC33}" type="presParOf" srcId="{31E87E10-37FA-4822-A634-D7171B71C1BD}" destId="{465169DA-8A46-4547-B9CF-52A5322C29D4}" srcOrd="0" destOrd="0" presId="urn:microsoft.com/office/officeart/2005/8/layout/hProcess4"/>
    <dgm:cxn modelId="{D379F30B-EC14-45A3-A4B6-40E73FC6120C}" type="presParOf" srcId="{31E87E10-37FA-4822-A634-D7171B71C1BD}" destId="{5F765184-D336-444F-94EE-0321E78BD43B}" srcOrd="1" destOrd="0" presId="urn:microsoft.com/office/officeart/2005/8/layout/hProcess4"/>
    <dgm:cxn modelId="{4DF03C3F-5187-4E37-A030-E5986D978EEE}" type="presParOf" srcId="{31E87E10-37FA-4822-A634-D7171B71C1BD}" destId="{CB83D9FC-D958-428A-9D03-276C817E02AD}" srcOrd="2" destOrd="0" presId="urn:microsoft.com/office/officeart/2005/8/layout/hProcess4"/>
    <dgm:cxn modelId="{526E00A2-5730-4959-8E28-2A2491BA8665}" type="presParOf" srcId="{31E87E10-37FA-4822-A634-D7171B71C1BD}" destId="{FAB69874-43E1-430B-813F-4AF008C04102}" srcOrd="3" destOrd="0" presId="urn:microsoft.com/office/officeart/2005/8/layout/hProcess4"/>
    <dgm:cxn modelId="{7248A224-AB73-4722-8CD4-2994E56B1DDF}" type="presParOf" srcId="{31E87E10-37FA-4822-A634-D7171B71C1BD}" destId="{9B758C4E-7534-4B4C-B151-B595FE2894C9}" srcOrd="4" destOrd="0" presId="urn:microsoft.com/office/officeart/2005/8/layout/hProcess4"/>
    <dgm:cxn modelId="{F1A2E6F9-B7BA-426B-A4B9-C76299F0BDBD}" type="presParOf" srcId="{C5F16504-A1BC-4834-AADA-B12683318464}" destId="{DF97A1C4-1A4C-41D1-93E9-E338E50CC11E}" srcOrd="3" destOrd="0" presId="urn:microsoft.com/office/officeart/2005/8/layout/hProcess4"/>
    <dgm:cxn modelId="{47535A9A-3B61-4E17-97AE-4895AC844C08}" type="presParOf" srcId="{C5F16504-A1BC-4834-AADA-B12683318464}" destId="{45F700B9-7481-4B09-884F-2689C89F2366}" srcOrd="4" destOrd="0" presId="urn:microsoft.com/office/officeart/2005/8/layout/hProcess4"/>
    <dgm:cxn modelId="{089432D6-55F8-4684-9B98-09E11E5067A8}" type="presParOf" srcId="{45F700B9-7481-4B09-884F-2689C89F2366}" destId="{5363AC56-C2FF-48E2-9188-F2E68F49D3EA}" srcOrd="0" destOrd="0" presId="urn:microsoft.com/office/officeart/2005/8/layout/hProcess4"/>
    <dgm:cxn modelId="{EB016BD1-B05A-4109-A2EE-CEC80870F874}" type="presParOf" srcId="{45F700B9-7481-4B09-884F-2689C89F2366}" destId="{991C22B4-2A61-4418-9E75-901157863E51}" srcOrd="1" destOrd="0" presId="urn:microsoft.com/office/officeart/2005/8/layout/hProcess4"/>
    <dgm:cxn modelId="{D8AC1857-6DFE-443D-A971-0B497B17BC19}" type="presParOf" srcId="{45F700B9-7481-4B09-884F-2689C89F2366}" destId="{A08B44A5-AE61-41E2-A73B-1A099018FB8A}" srcOrd="2" destOrd="0" presId="urn:microsoft.com/office/officeart/2005/8/layout/hProcess4"/>
    <dgm:cxn modelId="{332A84C8-268C-452C-8941-940E5D44A31B}" type="presParOf" srcId="{45F700B9-7481-4B09-884F-2689C89F2366}" destId="{BA7FA9B7-15B0-45C1-B857-7B0A7DB31643}" srcOrd="3" destOrd="0" presId="urn:microsoft.com/office/officeart/2005/8/layout/hProcess4"/>
    <dgm:cxn modelId="{211E1D6E-467C-4E6C-A103-C2684564EAE9}" type="presParOf" srcId="{45F700B9-7481-4B09-884F-2689C89F2366}" destId="{FF18A4D6-5CDC-4238-945C-2FF73AEAD591}" srcOrd="4" destOrd="0" presId="urn:microsoft.com/office/officeart/2005/8/layout/hProcess4"/>
    <dgm:cxn modelId="{89916AE2-9184-450B-8975-AB164F912770}" type="presParOf" srcId="{C5F16504-A1BC-4834-AADA-B12683318464}" destId="{2ABB412C-9DB2-4B65-980F-6DD312CAFB42}" srcOrd="5" destOrd="0" presId="urn:microsoft.com/office/officeart/2005/8/layout/hProcess4"/>
    <dgm:cxn modelId="{0557C062-2238-4545-8467-CFB7782394A5}" type="presParOf" srcId="{C5F16504-A1BC-4834-AADA-B12683318464}" destId="{C3224EDD-926A-480D-8B35-A6C0D47A3397}" srcOrd="6" destOrd="0" presId="urn:microsoft.com/office/officeart/2005/8/layout/hProcess4"/>
    <dgm:cxn modelId="{EB20EFB9-7DE1-471C-811D-D5E4B4CF4F86}" type="presParOf" srcId="{C3224EDD-926A-480D-8B35-A6C0D47A3397}" destId="{0E543E1C-1018-4D32-BB0A-47CC91428F35}" srcOrd="0" destOrd="0" presId="urn:microsoft.com/office/officeart/2005/8/layout/hProcess4"/>
    <dgm:cxn modelId="{22C8B0BE-D737-48E3-8356-168DE28E0B40}" type="presParOf" srcId="{C3224EDD-926A-480D-8B35-A6C0D47A3397}" destId="{26CB34BA-E02D-48F1-8A5D-3D9A4B1A00E0}" srcOrd="1" destOrd="0" presId="urn:microsoft.com/office/officeart/2005/8/layout/hProcess4"/>
    <dgm:cxn modelId="{54C77CEA-7E54-4527-AD59-563BF07E395C}" type="presParOf" srcId="{C3224EDD-926A-480D-8B35-A6C0D47A3397}" destId="{90E8D888-CFE7-46A3-9845-C865C1F93354}" srcOrd="2" destOrd="0" presId="urn:microsoft.com/office/officeart/2005/8/layout/hProcess4"/>
    <dgm:cxn modelId="{59697CB6-F57A-4677-9655-26DC77E3EE78}" type="presParOf" srcId="{C3224EDD-926A-480D-8B35-A6C0D47A3397}" destId="{EFFEC31B-4277-4BD6-8749-BB6831D6D48B}" srcOrd="3" destOrd="0" presId="urn:microsoft.com/office/officeart/2005/8/layout/hProcess4"/>
    <dgm:cxn modelId="{0969B1F1-EDC8-48D4-BA36-2B83E4B0A5AE}" type="presParOf" srcId="{C3224EDD-926A-480D-8B35-A6C0D47A3397}" destId="{6760995E-C35D-4B9E-8303-E463430A852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557DC-DCEB-40F2-949F-B960F1C114D1}">
      <dsp:nvSpPr>
        <dsp:cNvPr id="0" name=""/>
        <dsp:cNvSpPr/>
      </dsp:nvSpPr>
      <dsp:spPr>
        <a:xfrm>
          <a:off x="0" y="4314979"/>
          <a:ext cx="6271845" cy="70790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  <a:cs typeface="Calibri"/>
            </a:rPr>
            <a:t> Final Dataset Exported to CSV</a:t>
          </a:r>
        </a:p>
      </dsp:txBody>
      <dsp:txXfrm>
        <a:off x="0" y="4314979"/>
        <a:ext cx="6271845" cy="707908"/>
      </dsp:txXfrm>
    </dsp:sp>
    <dsp:sp modelId="{8A49C5F0-D806-448A-989A-FBADDB4A850E}">
      <dsp:nvSpPr>
        <dsp:cNvPr id="0" name=""/>
        <dsp:cNvSpPr/>
      </dsp:nvSpPr>
      <dsp:spPr>
        <a:xfrm rot="10800000">
          <a:off x="0" y="3236835"/>
          <a:ext cx="6271845" cy="1088762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  <a:cs typeface="Calibri"/>
            </a:rPr>
            <a:t> Replace Missing Payload Mass with averages</a:t>
          </a:r>
        </a:p>
      </dsp:txBody>
      <dsp:txXfrm rot="10800000">
        <a:off x="0" y="3236835"/>
        <a:ext cx="6271845" cy="707445"/>
      </dsp:txXfrm>
    </dsp:sp>
    <dsp:sp modelId="{3A749EE4-5A98-4338-A43C-2D9B0FFF4F24}">
      <dsp:nvSpPr>
        <dsp:cNvPr id="0" name=""/>
        <dsp:cNvSpPr/>
      </dsp:nvSpPr>
      <dsp:spPr>
        <a:xfrm rot="10800000">
          <a:off x="0" y="2158690"/>
          <a:ext cx="6271845" cy="1088762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  <a:cs typeface="Calibri"/>
            </a:rPr>
            <a:t> Filter to Falcon 9</a:t>
          </a:r>
        </a:p>
      </dsp:txBody>
      <dsp:txXfrm rot="10800000">
        <a:off x="0" y="2158690"/>
        <a:ext cx="6271845" cy="707445"/>
      </dsp:txXfrm>
    </dsp:sp>
    <dsp:sp modelId="{6FC3A94A-00A2-4107-8B76-8865F5894A15}">
      <dsp:nvSpPr>
        <dsp:cNvPr id="0" name=""/>
        <dsp:cNvSpPr/>
      </dsp:nvSpPr>
      <dsp:spPr>
        <a:xfrm rot="10800000">
          <a:off x="0" y="1080546"/>
          <a:ext cx="6271845" cy="1088762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  <a:cs typeface="Calibri"/>
            </a:rPr>
            <a:t>Endpoints</a:t>
          </a:r>
        </a:p>
      </dsp:txBody>
      <dsp:txXfrm rot="-10800000">
        <a:off x="0" y="1080546"/>
        <a:ext cx="6271845" cy="382155"/>
      </dsp:txXfrm>
    </dsp:sp>
    <dsp:sp modelId="{540C9D45-C4AF-4B28-9E68-64157230CE9A}">
      <dsp:nvSpPr>
        <dsp:cNvPr id="0" name=""/>
        <dsp:cNvSpPr/>
      </dsp:nvSpPr>
      <dsp:spPr>
        <a:xfrm>
          <a:off x="765" y="1462702"/>
          <a:ext cx="1254062" cy="325540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cs typeface="Calibri"/>
            </a:rPr>
            <a:t> Rockets </a:t>
          </a:r>
        </a:p>
      </dsp:txBody>
      <dsp:txXfrm>
        <a:off x="765" y="1462702"/>
        <a:ext cx="1254062" cy="325540"/>
      </dsp:txXfrm>
    </dsp:sp>
    <dsp:sp modelId="{55E0951D-98CD-41CE-A295-D67FAA1ACA8E}">
      <dsp:nvSpPr>
        <dsp:cNvPr id="0" name=""/>
        <dsp:cNvSpPr/>
      </dsp:nvSpPr>
      <dsp:spPr>
        <a:xfrm>
          <a:off x="1254828" y="1462702"/>
          <a:ext cx="1254062" cy="325540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cs typeface="Calibri"/>
            </a:rPr>
            <a:t> Launchpads</a:t>
          </a:r>
        </a:p>
      </dsp:txBody>
      <dsp:txXfrm>
        <a:off x="1254828" y="1462702"/>
        <a:ext cx="1254062" cy="325540"/>
      </dsp:txXfrm>
    </dsp:sp>
    <dsp:sp modelId="{E7E6E456-FB9D-45CA-AFE8-2DE92A7A9AE6}">
      <dsp:nvSpPr>
        <dsp:cNvPr id="0" name=""/>
        <dsp:cNvSpPr/>
      </dsp:nvSpPr>
      <dsp:spPr>
        <a:xfrm>
          <a:off x="2508891" y="1462702"/>
          <a:ext cx="1254062" cy="325540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cs typeface="Calibri"/>
            </a:rPr>
            <a:t> Payloads</a:t>
          </a:r>
        </a:p>
      </dsp:txBody>
      <dsp:txXfrm>
        <a:off x="2508891" y="1462702"/>
        <a:ext cx="1254062" cy="325540"/>
      </dsp:txXfrm>
    </dsp:sp>
    <dsp:sp modelId="{3197DEF8-1EEB-4F97-84BA-5A870E0D2D05}">
      <dsp:nvSpPr>
        <dsp:cNvPr id="0" name=""/>
        <dsp:cNvSpPr/>
      </dsp:nvSpPr>
      <dsp:spPr>
        <a:xfrm>
          <a:off x="3762953" y="1462702"/>
          <a:ext cx="1254062" cy="325540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cs typeface="Calibri"/>
            </a:rPr>
            <a:t> Cores</a:t>
          </a:r>
        </a:p>
      </dsp:txBody>
      <dsp:txXfrm>
        <a:off x="3762953" y="1462702"/>
        <a:ext cx="1254062" cy="325540"/>
      </dsp:txXfrm>
    </dsp:sp>
    <dsp:sp modelId="{E3DB6175-85AB-4CDE-AD6A-99FA55DE806A}">
      <dsp:nvSpPr>
        <dsp:cNvPr id="0" name=""/>
        <dsp:cNvSpPr/>
      </dsp:nvSpPr>
      <dsp:spPr>
        <a:xfrm>
          <a:off x="5017016" y="1462702"/>
          <a:ext cx="1254062" cy="325540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cs typeface="Calibri"/>
            </a:rPr>
            <a:t> Past Flights</a:t>
          </a:r>
        </a:p>
      </dsp:txBody>
      <dsp:txXfrm>
        <a:off x="5017016" y="1462702"/>
        <a:ext cx="1254062" cy="325540"/>
      </dsp:txXfrm>
    </dsp:sp>
    <dsp:sp modelId="{1229BC19-98D5-45CA-ACE1-06279213BE8C}">
      <dsp:nvSpPr>
        <dsp:cNvPr id="0" name=""/>
        <dsp:cNvSpPr/>
      </dsp:nvSpPr>
      <dsp:spPr>
        <a:xfrm rot="10800000">
          <a:off x="0" y="2402"/>
          <a:ext cx="6271845" cy="1088762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  <a:cs typeface="Calibri"/>
            </a:rPr>
            <a:t> SpaceX REST API Call</a:t>
          </a:r>
        </a:p>
      </dsp:txBody>
      <dsp:txXfrm rot="10800000">
        <a:off x="0" y="2402"/>
        <a:ext cx="6271845" cy="707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557DC-DCEB-40F2-949F-B960F1C114D1}">
      <dsp:nvSpPr>
        <dsp:cNvPr id="0" name=""/>
        <dsp:cNvSpPr/>
      </dsp:nvSpPr>
      <dsp:spPr>
        <a:xfrm>
          <a:off x="0" y="3592978"/>
          <a:ext cx="5480537" cy="786055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 DataFrame Exported to CSV</a:t>
          </a:r>
        </a:p>
      </dsp:txBody>
      <dsp:txXfrm>
        <a:off x="0" y="3592978"/>
        <a:ext cx="5480537" cy="786055"/>
      </dsp:txXfrm>
    </dsp:sp>
    <dsp:sp modelId="{3A749EE4-5A98-4338-A43C-2D9B0FFF4F24}">
      <dsp:nvSpPr>
        <dsp:cNvPr id="0" name=""/>
        <dsp:cNvSpPr/>
      </dsp:nvSpPr>
      <dsp:spPr>
        <a:xfrm rot="10800000">
          <a:off x="0" y="2395815"/>
          <a:ext cx="5480537" cy="1208953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 Parse Tables into DataFrame</a:t>
          </a:r>
        </a:p>
      </dsp:txBody>
      <dsp:txXfrm rot="10800000">
        <a:off x="0" y="2395815"/>
        <a:ext cx="5480537" cy="785541"/>
      </dsp:txXfrm>
    </dsp:sp>
    <dsp:sp modelId="{11602A29-A0B2-4BF1-B561-14CE55C1063C}">
      <dsp:nvSpPr>
        <dsp:cNvPr id="0" name=""/>
        <dsp:cNvSpPr/>
      </dsp:nvSpPr>
      <dsp:spPr>
        <a:xfrm rot="10800000">
          <a:off x="0" y="1198652"/>
          <a:ext cx="5480537" cy="1208953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nsolas"/>
              <a:cs typeface="Calibri"/>
            </a:rPr>
            <a:t>Extract following html tables </a:t>
          </a:r>
        </a:p>
      </dsp:txBody>
      <dsp:txXfrm rot="-10800000">
        <a:off x="0" y="1198652"/>
        <a:ext cx="5480537" cy="424342"/>
      </dsp:txXfrm>
    </dsp:sp>
    <dsp:sp modelId="{540C9D45-C4AF-4B28-9E68-64157230CE9A}">
      <dsp:nvSpPr>
        <dsp:cNvPr id="0" name=""/>
        <dsp:cNvSpPr/>
      </dsp:nvSpPr>
      <dsp:spPr>
        <a:xfrm>
          <a:off x="669" y="1622994"/>
          <a:ext cx="782742" cy="36147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 Dates</a:t>
          </a:r>
        </a:p>
      </dsp:txBody>
      <dsp:txXfrm>
        <a:off x="669" y="1622994"/>
        <a:ext cx="782742" cy="361477"/>
      </dsp:txXfrm>
    </dsp:sp>
    <dsp:sp modelId="{55E0951D-98CD-41CE-A295-D67FAA1ACA8E}">
      <dsp:nvSpPr>
        <dsp:cNvPr id="0" name=""/>
        <dsp:cNvSpPr/>
      </dsp:nvSpPr>
      <dsp:spPr>
        <a:xfrm>
          <a:off x="783411" y="1622994"/>
          <a:ext cx="782742" cy="36147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 Booster Versions</a:t>
          </a:r>
        </a:p>
      </dsp:txBody>
      <dsp:txXfrm>
        <a:off x="783411" y="1622994"/>
        <a:ext cx="782742" cy="361477"/>
      </dsp:txXfrm>
    </dsp:sp>
    <dsp:sp modelId="{E7E6E456-FB9D-45CA-AFE8-2DE92A7A9AE6}">
      <dsp:nvSpPr>
        <dsp:cNvPr id="0" name=""/>
        <dsp:cNvSpPr/>
      </dsp:nvSpPr>
      <dsp:spPr>
        <a:xfrm>
          <a:off x="1566154" y="1622994"/>
          <a:ext cx="782742" cy="36147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 Landing Status</a:t>
          </a:r>
        </a:p>
      </dsp:txBody>
      <dsp:txXfrm>
        <a:off x="1566154" y="1622994"/>
        <a:ext cx="782742" cy="361477"/>
      </dsp:txXfrm>
    </dsp:sp>
    <dsp:sp modelId="{3197DEF8-1EEB-4F97-84BA-5A870E0D2D05}">
      <dsp:nvSpPr>
        <dsp:cNvPr id="0" name=""/>
        <dsp:cNvSpPr/>
      </dsp:nvSpPr>
      <dsp:spPr>
        <a:xfrm>
          <a:off x="2348897" y="1622994"/>
          <a:ext cx="782742" cy="36147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 Payload Mass</a:t>
          </a:r>
        </a:p>
      </dsp:txBody>
      <dsp:txXfrm>
        <a:off x="2348897" y="1622994"/>
        <a:ext cx="782742" cy="361477"/>
      </dsp:txXfrm>
    </dsp:sp>
    <dsp:sp modelId="{E3DB6175-85AB-4CDE-AD6A-99FA55DE806A}">
      <dsp:nvSpPr>
        <dsp:cNvPr id="0" name=""/>
        <dsp:cNvSpPr/>
      </dsp:nvSpPr>
      <dsp:spPr>
        <a:xfrm>
          <a:off x="3131639" y="1622994"/>
          <a:ext cx="782742" cy="36147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 </a:t>
          </a:r>
          <a:r>
            <a:rPr lang="en-US" sz="1100" kern="1200">
              <a:latin typeface="Consolas"/>
              <a:cs typeface="Calibri"/>
            </a:rPr>
            <a:t>Launch Site</a:t>
          </a:r>
        </a:p>
      </dsp:txBody>
      <dsp:txXfrm>
        <a:off x="3131639" y="1622994"/>
        <a:ext cx="782742" cy="361477"/>
      </dsp:txXfrm>
    </dsp:sp>
    <dsp:sp modelId="{4A81116D-C8C3-402A-9430-48C5C5398421}">
      <dsp:nvSpPr>
        <dsp:cNvPr id="0" name=""/>
        <dsp:cNvSpPr/>
      </dsp:nvSpPr>
      <dsp:spPr>
        <a:xfrm>
          <a:off x="3914382" y="1622994"/>
          <a:ext cx="782742" cy="36147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 Orbits</a:t>
          </a:r>
        </a:p>
      </dsp:txBody>
      <dsp:txXfrm>
        <a:off x="3914382" y="1622994"/>
        <a:ext cx="782742" cy="361477"/>
      </dsp:txXfrm>
    </dsp:sp>
    <dsp:sp modelId="{A3E6B578-6D9D-4C61-A9A0-C29FEB2B0868}">
      <dsp:nvSpPr>
        <dsp:cNvPr id="0" name=""/>
        <dsp:cNvSpPr/>
      </dsp:nvSpPr>
      <dsp:spPr>
        <a:xfrm>
          <a:off x="4697125" y="1622994"/>
          <a:ext cx="782742" cy="36147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  <a:cs typeface="Calibri Light" panose="020F0302020204030204"/>
            </a:rPr>
            <a:t> Flight Number </a:t>
          </a:r>
        </a:p>
      </dsp:txBody>
      <dsp:txXfrm>
        <a:off x="4697125" y="1622994"/>
        <a:ext cx="782742" cy="361477"/>
      </dsp:txXfrm>
    </dsp:sp>
    <dsp:sp modelId="{1229BC19-98D5-45CA-ACE1-06279213BE8C}">
      <dsp:nvSpPr>
        <dsp:cNvPr id="0" name=""/>
        <dsp:cNvSpPr/>
      </dsp:nvSpPr>
      <dsp:spPr>
        <a:xfrm rot="10800000">
          <a:off x="0" y="1489"/>
          <a:ext cx="5480537" cy="1208953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 SpaceX Wikipedia Page</a:t>
          </a:r>
        </a:p>
      </dsp:txBody>
      <dsp:txXfrm rot="10800000">
        <a:off x="0" y="1489"/>
        <a:ext cx="5480537" cy="785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557DC-DCEB-40F2-949F-B960F1C114D1}">
      <dsp:nvSpPr>
        <dsp:cNvPr id="0" name=""/>
        <dsp:cNvSpPr/>
      </dsp:nvSpPr>
      <dsp:spPr>
        <a:xfrm>
          <a:off x="0" y="4482748"/>
          <a:ext cx="6525844" cy="73543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 DataFrame Exported to CSV</a:t>
          </a:r>
        </a:p>
      </dsp:txBody>
      <dsp:txXfrm>
        <a:off x="0" y="4482748"/>
        <a:ext cx="6525844" cy="735432"/>
      </dsp:txXfrm>
    </dsp:sp>
    <dsp:sp modelId="{3A749EE4-5A98-4338-A43C-2D9B0FFF4F24}">
      <dsp:nvSpPr>
        <dsp:cNvPr id="0" name=""/>
        <dsp:cNvSpPr/>
      </dsp:nvSpPr>
      <dsp:spPr>
        <a:xfrm rot="10800000">
          <a:off x="0" y="3362685"/>
          <a:ext cx="6525844" cy="1131094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 Create Dependent Variable Column: Binary Landing Outcome Column</a:t>
          </a:r>
        </a:p>
      </dsp:txBody>
      <dsp:txXfrm rot="10800000">
        <a:off x="0" y="3362685"/>
        <a:ext cx="6525844" cy="734951"/>
      </dsp:txXfrm>
    </dsp:sp>
    <dsp:sp modelId="{D9FEA9B8-340F-4DFC-999B-DE40D8C6E2FA}">
      <dsp:nvSpPr>
        <dsp:cNvPr id="0" name=""/>
        <dsp:cNvSpPr/>
      </dsp:nvSpPr>
      <dsp:spPr>
        <a:xfrm rot="10800000">
          <a:off x="0" y="2242621"/>
          <a:ext cx="6525844" cy="1131094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 Calculate Mission Outcome per Orbit type</a:t>
          </a:r>
        </a:p>
      </dsp:txBody>
      <dsp:txXfrm rot="10800000">
        <a:off x="0" y="2242621"/>
        <a:ext cx="6525844" cy="734951"/>
      </dsp:txXfrm>
    </dsp:sp>
    <dsp:sp modelId="{11602A29-A0B2-4BF1-B561-14CE55C1063C}">
      <dsp:nvSpPr>
        <dsp:cNvPr id="0" name=""/>
        <dsp:cNvSpPr/>
      </dsp:nvSpPr>
      <dsp:spPr>
        <a:xfrm rot="10800000">
          <a:off x="0" y="1122558"/>
          <a:ext cx="6525844" cy="1131094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nsolas"/>
              <a:cs typeface="Calibri"/>
            </a:rPr>
            <a:t> EDA and Check for the following </a:t>
          </a:r>
        </a:p>
      </dsp:txBody>
      <dsp:txXfrm rot="-10800000">
        <a:off x="0" y="1122558"/>
        <a:ext cx="6525844" cy="397014"/>
      </dsp:txXfrm>
    </dsp:sp>
    <dsp:sp modelId="{540C9D45-C4AF-4B28-9E68-64157230CE9A}">
      <dsp:nvSpPr>
        <dsp:cNvPr id="0" name=""/>
        <dsp:cNvSpPr/>
      </dsp:nvSpPr>
      <dsp:spPr>
        <a:xfrm>
          <a:off x="0" y="1519572"/>
          <a:ext cx="1631461" cy="33819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  <a:cs typeface="Calibri"/>
            </a:rPr>
            <a:t> Missing Values</a:t>
          </a:r>
        </a:p>
      </dsp:txBody>
      <dsp:txXfrm>
        <a:off x="0" y="1519572"/>
        <a:ext cx="1631461" cy="338197"/>
      </dsp:txXfrm>
    </dsp:sp>
    <dsp:sp modelId="{55E0951D-98CD-41CE-A295-D67FAA1ACA8E}">
      <dsp:nvSpPr>
        <dsp:cNvPr id="0" name=""/>
        <dsp:cNvSpPr/>
      </dsp:nvSpPr>
      <dsp:spPr>
        <a:xfrm>
          <a:off x="1631460" y="1519572"/>
          <a:ext cx="1631461" cy="33819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  <a:cs typeface="Calibri"/>
            </a:rPr>
            <a:t> Data Types</a:t>
          </a:r>
        </a:p>
      </dsp:txBody>
      <dsp:txXfrm>
        <a:off x="1631460" y="1519572"/>
        <a:ext cx="1631461" cy="338197"/>
      </dsp:txXfrm>
    </dsp:sp>
    <dsp:sp modelId="{E7E6E456-FB9D-45CA-AFE8-2DE92A7A9AE6}">
      <dsp:nvSpPr>
        <dsp:cNvPr id="0" name=""/>
        <dsp:cNvSpPr/>
      </dsp:nvSpPr>
      <dsp:spPr>
        <a:xfrm>
          <a:off x="3262922" y="1519572"/>
          <a:ext cx="1631461" cy="33819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  <a:cs typeface="Calibri"/>
            </a:rPr>
            <a:t> Launches per Site</a:t>
          </a:r>
        </a:p>
      </dsp:txBody>
      <dsp:txXfrm>
        <a:off x="3262922" y="1519572"/>
        <a:ext cx="1631461" cy="338197"/>
      </dsp:txXfrm>
    </dsp:sp>
    <dsp:sp modelId="{3197DEF8-1EEB-4F97-84BA-5A870E0D2D05}">
      <dsp:nvSpPr>
        <dsp:cNvPr id="0" name=""/>
        <dsp:cNvSpPr/>
      </dsp:nvSpPr>
      <dsp:spPr>
        <a:xfrm>
          <a:off x="4894383" y="1519572"/>
          <a:ext cx="1631461" cy="33819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  <a:cs typeface="Calibri"/>
            </a:rPr>
            <a:t> Count of each Orbit</a:t>
          </a:r>
        </a:p>
      </dsp:txBody>
      <dsp:txXfrm>
        <a:off x="4894383" y="1519572"/>
        <a:ext cx="1631461" cy="338197"/>
      </dsp:txXfrm>
    </dsp:sp>
    <dsp:sp modelId="{1229BC19-98D5-45CA-ACE1-06279213BE8C}">
      <dsp:nvSpPr>
        <dsp:cNvPr id="0" name=""/>
        <dsp:cNvSpPr/>
      </dsp:nvSpPr>
      <dsp:spPr>
        <a:xfrm rot="10800000">
          <a:off x="0" y="2495"/>
          <a:ext cx="6525844" cy="1131094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 Unfiltered Data</a:t>
          </a:r>
        </a:p>
      </dsp:txBody>
      <dsp:txXfrm rot="10800000">
        <a:off x="0" y="2495"/>
        <a:ext cx="6525844" cy="7349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7E6EB-4C70-4CCA-BF8E-514BBF057706}">
      <dsp:nvSpPr>
        <dsp:cNvPr id="0" name=""/>
        <dsp:cNvSpPr/>
      </dsp:nvSpPr>
      <dsp:spPr>
        <a:xfrm>
          <a:off x="2111" y="3409266"/>
          <a:ext cx="2291197" cy="1889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Load</a:t>
          </a:r>
          <a:r>
            <a:rPr lang="en-US" sz="1500" kern="1200">
              <a:latin typeface="Calibri Light" panose="020F0302020204030204"/>
            </a:rPr>
            <a:t>, transform and split</a:t>
          </a:r>
          <a:r>
            <a:rPr lang="en-US" sz="1500" kern="1200"/>
            <a:t> dataset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 Choose</a:t>
          </a:r>
          <a:r>
            <a:rPr lang="en-US" sz="1500" kern="1200"/>
            <a:t> </a:t>
          </a:r>
          <a:r>
            <a:rPr lang="en-US" sz="1500" kern="1200">
              <a:latin typeface="Calibri Light" panose="020F0302020204030204"/>
            </a:rPr>
            <a:t>ML type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 Set</a:t>
          </a:r>
          <a:r>
            <a:rPr lang="en-US" sz="1500" kern="1200"/>
            <a:t> parameters </a:t>
          </a:r>
          <a:r>
            <a:rPr lang="en-US" sz="1500" kern="1200">
              <a:latin typeface="Calibri Light" panose="020F0302020204030204"/>
            </a:rPr>
            <a:t>and algorithms</a:t>
          </a:r>
          <a:r>
            <a:rPr lang="en-US" sz="1500" kern="1200"/>
            <a:t> to </a:t>
          </a:r>
          <a:r>
            <a:rPr lang="en-US" sz="1500" kern="1200">
              <a:latin typeface="Calibri Light" panose="020F0302020204030204"/>
            </a:rPr>
            <a:t>GridSearchCV </a:t>
          </a:r>
          <a:endParaRPr lang="en-US" sz="1500" kern="1200"/>
        </a:p>
      </dsp:txBody>
      <dsp:txXfrm>
        <a:off x="45600" y="3452755"/>
        <a:ext cx="2204219" cy="1397832"/>
      </dsp:txXfrm>
    </dsp:sp>
    <dsp:sp modelId="{A8436526-1353-4774-8439-AED63932C6B1}">
      <dsp:nvSpPr>
        <dsp:cNvPr id="0" name=""/>
        <dsp:cNvSpPr/>
      </dsp:nvSpPr>
      <dsp:spPr>
        <a:xfrm>
          <a:off x="1331420" y="4009172"/>
          <a:ext cx="2305430" cy="2305430"/>
        </a:xfrm>
        <a:prstGeom prst="leftCircularArrow">
          <a:avLst>
            <a:gd name="adj1" fmla="val 2201"/>
            <a:gd name="adj2" fmla="val 264917"/>
            <a:gd name="adj3" fmla="val 2040428"/>
            <a:gd name="adj4" fmla="val 9024489"/>
            <a:gd name="adj5" fmla="val 256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164FAB7-A4A6-4CC9-831D-2D6EA80B2F45}">
      <dsp:nvSpPr>
        <dsp:cNvPr id="0" name=""/>
        <dsp:cNvSpPr/>
      </dsp:nvSpPr>
      <dsp:spPr>
        <a:xfrm>
          <a:off x="511266" y="4894076"/>
          <a:ext cx="2036619" cy="8098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Build Model</a:t>
          </a:r>
        </a:p>
      </dsp:txBody>
      <dsp:txXfrm>
        <a:off x="534987" y="4917797"/>
        <a:ext cx="1989177" cy="762454"/>
      </dsp:txXfrm>
    </dsp:sp>
    <dsp:sp modelId="{5F765184-D336-444F-94EE-0321E78BD43B}">
      <dsp:nvSpPr>
        <dsp:cNvPr id="0" name=""/>
        <dsp:cNvSpPr/>
      </dsp:nvSpPr>
      <dsp:spPr>
        <a:xfrm>
          <a:off x="2789522" y="3409266"/>
          <a:ext cx="2291197" cy="1889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Check </a:t>
          </a:r>
          <a:r>
            <a:rPr lang="en-US" sz="1500" kern="1200">
              <a:latin typeface="Calibri Light" panose="020F0302020204030204"/>
            </a:rPr>
            <a:t>each model's accuracy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 Tune each algorithms's</a:t>
          </a:r>
          <a:r>
            <a:rPr lang="en-US" sz="1500" kern="1200"/>
            <a:t> </a:t>
          </a:r>
          <a:r>
            <a:rPr lang="en-US" sz="1500" kern="1200">
              <a:latin typeface="Calibri Light" panose="020F0302020204030204"/>
            </a:rPr>
            <a:t>hyperparameters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 Plot Confusion Matrix</a:t>
          </a:r>
          <a:endParaRPr lang="en-US" sz="1500" kern="1200"/>
        </a:p>
      </dsp:txBody>
      <dsp:txXfrm>
        <a:off x="2833011" y="3857703"/>
        <a:ext cx="2204219" cy="1397832"/>
      </dsp:txXfrm>
    </dsp:sp>
    <dsp:sp modelId="{DF97A1C4-1A4C-41D1-93E9-E338E50CC11E}">
      <dsp:nvSpPr>
        <dsp:cNvPr id="0" name=""/>
        <dsp:cNvSpPr/>
      </dsp:nvSpPr>
      <dsp:spPr>
        <a:xfrm>
          <a:off x="4099737" y="2319592"/>
          <a:ext cx="2598194" cy="2598194"/>
        </a:xfrm>
        <a:prstGeom prst="circularArrow">
          <a:avLst>
            <a:gd name="adj1" fmla="val 1953"/>
            <a:gd name="adj2" fmla="val 233734"/>
            <a:gd name="adj3" fmla="val 19590755"/>
            <a:gd name="adj4" fmla="val 12575511"/>
            <a:gd name="adj5" fmla="val 2279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B69874-43E1-430B-813F-4AF008C04102}">
      <dsp:nvSpPr>
        <dsp:cNvPr id="0" name=""/>
        <dsp:cNvSpPr/>
      </dsp:nvSpPr>
      <dsp:spPr>
        <a:xfrm>
          <a:off x="3298677" y="3004317"/>
          <a:ext cx="2036619" cy="8098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</a:t>
          </a:r>
          <a:r>
            <a:rPr lang="en-US" sz="2500" kern="1200"/>
            <a:t>Model</a:t>
          </a:r>
          <a:r>
            <a:rPr lang="en-US" sz="2500" kern="1200">
              <a:latin typeface="Calibri Light" panose="020F0302020204030204"/>
            </a:rPr>
            <a:t> </a:t>
          </a:r>
          <a:r>
            <a:rPr lang="en-US" sz="2500" kern="1200">
              <a:latin typeface="Calibri"/>
              <a:cs typeface="Calibri"/>
            </a:rPr>
            <a:t>Evaluation</a:t>
          </a:r>
        </a:p>
      </dsp:txBody>
      <dsp:txXfrm>
        <a:off x="3322398" y="3028038"/>
        <a:ext cx="1989177" cy="762454"/>
      </dsp:txXfrm>
    </dsp:sp>
    <dsp:sp modelId="{991C22B4-2A61-4418-9E75-901157863E51}">
      <dsp:nvSpPr>
        <dsp:cNvPr id="0" name=""/>
        <dsp:cNvSpPr/>
      </dsp:nvSpPr>
      <dsp:spPr>
        <a:xfrm>
          <a:off x="5576932" y="3409266"/>
          <a:ext cx="2291197" cy="1889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 </a:t>
          </a:r>
          <a:r>
            <a:rPr lang="en-US" sz="1500" kern="1200"/>
            <a:t>Use Feature </a:t>
          </a:r>
          <a:r>
            <a:rPr lang="en-US" sz="1500" kern="1200">
              <a:latin typeface="Calibri Light" panose="020F0302020204030204"/>
            </a:rPr>
            <a:t>Engineering 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 Tune Algorithm (if necessary)</a:t>
          </a:r>
          <a:endParaRPr lang="en-US" sz="1500" kern="1200"/>
        </a:p>
      </dsp:txBody>
      <dsp:txXfrm>
        <a:off x="5620421" y="3452755"/>
        <a:ext cx="2204219" cy="1397832"/>
      </dsp:txXfrm>
    </dsp:sp>
    <dsp:sp modelId="{2ABB412C-9DB2-4B65-980F-6DD312CAFB42}">
      <dsp:nvSpPr>
        <dsp:cNvPr id="0" name=""/>
        <dsp:cNvSpPr/>
      </dsp:nvSpPr>
      <dsp:spPr>
        <a:xfrm>
          <a:off x="6906241" y="4009172"/>
          <a:ext cx="2305430" cy="2305430"/>
        </a:xfrm>
        <a:prstGeom prst="leftCircularArrow">
          <a:avLst>
            <a:gd name="adj1" fmla="val 2201"/>
            <a:gd name="adj2" fmla="val 264917"/>
            <a:gd name="adj3" fmla="val 2040428"/>
            <a:gd name="adj4" fmla="val 9024489"/>
            <a:gd name="adj5" fmla="val 2568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7FA9B7-15B0-45C1-B857-7B0A7DB31643}">
      <dsp:nvSpPr>
        <dsp:cNvPr id="0" name=""/>
        <dsp:cNvSpPr/>
      </dsp:nvSpPr>
      <dsp:spPr>
        <a:xfrm>
          <a:off x="6086087" y="4894076"/>
          <a:ext cx="2036619" cy="8098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</a:t>
          </a:r>
          <a:r>
            <a:rPr lang="en-US" sz="2500" kern="1200"/>
            <a:t>Model</a:t>
          </a:r>
          <a:r>
            <a:rPr lang="en-US" sz="2500" kern="1200">
              <a:latin typeface="Calibri Light" panose="020F0302020204030204"/>
            </a:rPr>
            <a:t> </a:t>
          </a:r>
          <a:r>
            <a:rPr lang="en-US" sz="2500" kern="1200">
              <a:latin typeface="Calibri"/>
              <a:cs typeface="Calibri"/>
            </a:rPr>
            <a:t>Improvments</a:t>
          </a:r>
        </a:p>
      </dsp:txBody>
      <dsp:txXfrm>
        <a:off x="6109808" y="4917797"/>
        <a:ext cx="1989177" cy="762454"/>
      </dsp:txXfrm>
    </dsp:sp>
    <dsp:sp modelId="{26CB34BA-E02D-48F1-8A5D-3D9A4B1A00E0}">
      <dsp:nvSpPr>
        <dsp:cNvPr id="0" name=""/>
        <dsp:cNvSpPr/>
      </dsp:nvSpPr>
      <dsp:spPr>
        <a:xfrm>
          <a:off x="8364343" y="3409266"/>
          <a:ext cx="2291197" cy="1889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 Model</a:t>
          </a:r>
          <a:r>
            <a:rPr lang="en-US" sz="1500" kern="1200"/>
            <a:t> with </a:t>
          </a:r>
          <a:r>
            <a:rPr lang="en-US" sz="1500" kern="1200">
              <a:latin typeface="Calibri Light" panose="020F0302020204030204"/>
            </a:rPr>
            <a:t>best accuracy</a:t>
          </a:r>
          <a:r>
            <a:rPr lang="en-US" sz="1500" kern="1200"/>
            <a:t> score</a:t>
          </a:r>
          <a:endParaRPr lang="en-US" sz="1500" kern="1200">
            <a:latin typeface="Calibri Light" panose="020F0302020204030204"/>
          </a:endParaRPr>
        </a:p>
      </dsp:txBody>
      <dsp:txXfrm>
        <a:off x="8407832" y="3857703"/>
        <a:ext cx="2204219" cy="1397832"/>
      </dsp:txXfrm>
    </dsp:sp>
    <dsp:sp modelId="{EFFEC31B-4277-4BD6-8749-BB6831D6D48B}">
      <dsp:nvSpPr>
        <dsp:cNvPr id="0" name=""/>
        <dsp:cNvSpPr/>
      </dsp:nvSpPr>
      <dsp:spPr>
        <a:xfrm>
          <a:off x="8873498" y="3004317"/>
          <a:ext cx="2036619" cy="8098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</a:t>
          </a:r>
          <a:r>
            <a:rPr lang="en-US" sz="2500" kern="1200"/>
            <a:t>Find Best Model</a:t>
          </a:r>
        </a:p>
      </dsp:txBody>
      <dsp:txXfrm>
        <a:off x="8897219" y="3028038"/>
        <a:ext cx="1989177" cy="762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ulfikharali650/ibmcoursera/blob/main/applied-ds-capstone/labs/3-jupyter-labs-spacex-data_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ulfikharali650/ibmcoursera/blob/main/applied-ds-capstone/labs/5-jupyter-labs-eda-dataviz-ibm-wats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ulfikharali650/ibmcoursera/blob/main/applied-ds-capstone/labs/5-jupyter-labs-eda-dataviz-ibm-wats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ulfikharali650/ibmcoursera/blob/main/applied-ds-capstone/labs/6-jupyter-labs-launch-site-location-ibm-wats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ulfikharali650/ibmcoursera/blob/main/applied-ds-capstone/labs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ulfikharali650/ibmcoursera/blob/main/applied-ds-capstone/labs/7-jupyter-labs-SpaceX_ML_Prediction-ibm-watson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zulfikharali650/ibmcoursera/tree/main/applied-ds-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ulfikharali650/ibmcoursera/blob/main/applied-ds-capstone/labs/1-jupyter-labs-spacex-data-collection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ulfikharali650/ibmcoursera/blob/main/applied-ds-capstone/labs/2-jupyter-labs-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Zulfikhar</a:t>
            </a:r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Ali</a:t>
            </a:r>
          </a:p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6/12/2023</a:t>
            </a:r>
            <a:endParaRPr lang="en-US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270422" cy="288595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85750" indent="-285750"/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Process of 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+mn-lt"/>
              </a:rPr>
              <a:t>gathering, cleaning, transforming, and organizing raw data into a structured and usable format for analysis and modeling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" name="Diagram 104">
            <a:extLst>
              <a:ext uri="{FF2B5EF4-FFF2-40B4-BE49-F238E27FC236}">
                <a16:creationId xmlns:a16="http://schemas.microsoft.com/office/drawing/2014/main" id="{C66FED4F-4D0C-5F85-221E-2CC2AF1BE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868431"/>
              </p:ext>
            </p:extLst>
          </p:nvPr>
        </p:nvGraphicFramePr>
        <p:xfrm>
          <a:off x="4542692" y="1404817"/>
          <a:ext cx="6525844" cy="5220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29" name="TextBox 2428">
            <a:extLst>
              <a:ext uri="{FF2B5EF4-FFF2-40B4-BE49-F238E27FC236}">
                <a16:creationId xmlns:a16="http://schemas.microsoft.com/office/drawing/2014/main" id="{2E6E6D1A-1C9E-DC50-AD4B-5FAF71C1B235}"/>
              </a:ext>
            </a:extLst>
          </p:cNvPr>
          <p:cNvSpPr txBox="1"/>
          <p:nvPr/>
        </p:nvSpPr>
        <p:spPr>
          <a:xfrm>
            <a:off x="767861" y="4245708"/>
            <a:ext cx="33879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  <a:hlinkClick r:id="rId8"/>
              </a:rPr>
              <a:t>GitHub Notebook Link</a:t>
            </a:r>
            <a:endParaRPr lang="en-US"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17820" cy="205556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None/>
            </a:pPr>
            <a:r>
              <a:rPr lang="en-US" sz="2000">
                <a:latin typeface="Arial"/>
                <a:ea typeface="+mn-lt"/>
                <a:cs typeface="+mn-lt"/>
              </a:rPr>
              <a:t>Relationship between the following attributes:</a:t>
            </a:r>
            <a:endParaRPr lang="en-US" sz="2000">
              <a:latin typeface="Arial"/>
              <a:cs typeface="Calibri" panose="020F0502020204030204"/>
            </a:endParaRPr>
          </a:p>
          <a:p>
            <a:r>
              <a:rPr lang="en-US" sz="1400">
                <a:latin typeface="Arial"/>
                <a:ea typeface="+mn-lt"/>
                <a:cs typeface="+mn-lt"/>
              </a:rPr>
              <a:t>Flight Number vs.</a:t>
            </a:r>
            <a:endParaRPr lang="en-US" sz="1400">
              <a:latin typeface="Arial"/>
              <a:ea typeface="+mn-lt"/>
              <a:cs typeface="Calibri" panose="020F0502020204030204"/>
            </a:endParaRPr>
          </a:p>
          <a:p>
            <a:pPr lvl="1"/>
            <a:r>
              <a:rPr lang="en-US" sz="1400">
                <a:latin typeface="Arial"/>
                <a:ea typeface="+mn-lt"/>
                <a:cs typeface="Arial"/>
              </a:rPr>
              <a:t>Payload Mass (kg), Launch Site</a:t>
            </a:r>
            <a:endParaRPr lang="en-US" sz="1400">
              <a:latin typeface="Arial"/>
              <a:cs typeface="Calibri" panose="020F0502020204030204"/>
            </a:endParaRPr>
          </a:p>
          <a:p>
            <a:r>
              <a:rPr lang="en-US" sz="1400">
                <a:latin typeface="Arial"/>
                <a:ea typeface="+mn-lt"/>
                <a:cs typeface="+mn-lt"/>
              </a:rPr>
              <a:t>Payload Mass (kg) vs.</a:t>
            </a:r>
          </a:p>
          <a:p>
            <a:pPr lvl="1"/>
            <a:r>
              <a:rPr lang="en-US" sz="1000">
                <a:latin typeface="Arial"/>
                <a:ea typeface="+mn-lt"/>
                <a:cs typeface="+mn-lt"/>
              </a:rPr>
              <a:t> </a:t>
            </a:r>
            <a:r>
              <a:rPr lang="en-US" sz="1400">
                <a:latin typeface="Arial"/>
                <a:ea typeface="+mn-lt"/>
                <a:cs typeface="+mn-lt"/>
              </a:rPr>
              <a:t>Launch Site, </a:t>
            </a:r>
            <a:r>
              <a:rPr lang="en-US" sz="1400">
                <a:latin typeface="Arial"/>
                <a:ea typeface="+mn-lt"/>
                <a:cs typeface="Arial"/>
              </a:rPr>
              <a:t>Orbit type</a:t>
            </a:r>
            <a:endParaRPr lang="en-US" sz="1400"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latin typeface="Arial"/>
                <a:cs typeface="Calibri" panose="020F0502020204030204"/>
              </a:rPr>
              <a:t>Success Rate and Yearly Success Rate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latin typeface="Arial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>
              <a:latin typeface="Arial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59773-5F2D-6749-A754-98555BF745FF}"/>
              </a:ext>
            </a:extLst>
          </p:cNvPr>
          <p:cNvSpPr txBox="1"/>
          <p:nvPr/>
        </p:nvSpPr>
        <p:spPr>
          <a:xfrm>
            <a:off x="924169" y="38744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rgbClr val="0563C1"/>
                </a:solidFill>
                <a:latin typeface="Arial"/>
                <a:hlinkClick r:id="rId3"/>
              </a:rPr>
              <a:t>GitHub Notebook Link</a:t>
            </a: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1CF5099-43D9-9B4A-3B09-7549D360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4" y="4466717"/>
            <a:ext cx="2743200" cy="2105796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7B59FE4-B4D3-A2C0-9061-C00E185B2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24" y="1384944"/>
            <a:ext cx="4999892" cy="4693805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CC80400-964B-DEBA-DA13-519E62A41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015" y="4466718"/>
            <a:ext cx="2743200" cy="21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3675"/>
            <a:ext cx="10576169" cy="46789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+mn-lt"/>
              </a:rPr>
              <a:t>Performed following queries for better understanding of dataset: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Records where launch sites begin with the string ‘CCA’</a:t>
            </a:r>
            <a:endParaRPr lang="en-US" sz="1600">
              <a:latin typeface="Arial"/>
              <a:cs typeface="Calibri"/>
            </a:endParaRPr>
          </a:p>
          <a:p>
            <a:r>
              <a:rPr lang="en-US" sz="1600">
                <a:latin typeface="Arial"/>
                <a:ea typeface="+mn-lt"/>
                <a:cs typeface="+mn-lt"/>
              </a:rPr>
              <a:t>Total payload mass carried by booster launched by NASA (CRS)</a:t>
            </a:r>
            <a:endParaRPr lang="en-US" sz="1600">
              <a:latin typeface="Arial"/>
              <a:cs typeface="Calibri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+mn-lt"/>
              </a:rPr>
              <a:t>45596.0 kg</a:t>
            </a:r>
            <a:endParaRPr lang="en-US" sz="1200">
              <a:solidFill>
                <a:srgbClr val="000000"/>
              </a:solidFill>
              <a:latin typeface="Arial"/>
              <a:ea typeface="+mn-lt"/>
              <a:cs typeface="Calibri"/>
            </a:endParaRPr>
          </a:p>
          <a:p>
            <a:r>
              <a:rPr lang="en-US" sz="1600">
                <a:latin typeface="Arial"/>
                <a:ea typeface="+mn-lt"/>
                <a:cs typeface="Arial"/>
              </a:rPr>
              <a:t>Booster Version F9 v1.1 a</a:t>
            </a:r>
            <a:r>
              <a:rPr lang="en-US" sz="1600">
                <a:latin typeface="Arial"/>
                <a:ea typeface="+mn-lt"/>
                <a:cs typeface="Calibri"/>
              </a:rPr>
              <a:t>verage</a:t>
            </a:r>
            <a:r>
              <a:rPr lang="en-US" sz="1600">
                <a:latin typeface="Arial"/>
                <a:ea typeface="+mn-lt"/>
                <a:cs typeface="+mn-lt"/>
              </a:rPr>
              <a:t> payload mass carried</a:t>
            </a:r>
            <a:endParaRPr lang="en-US" sz="1600">
              <a:latin typeface="Arial"/>
              <a:cs typeface="Calibri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+mn-lt"/>
              </a:rPr>
              <a:t>2928.4 kg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Date first successful landing outcome (ground pad)</a:t>
            </a:r>
            <a:endParaRPr lang="en-US" sz="1600">
              <a:latin typeface="Arial"/>
              <a:cs typeface="Calibri"/>
            </a:endParaRPr>
          </a:p>
          <a:p>
            <a:r>
              <a:rPr lang="en-US" sz="1600">
                <a:latin typeface="Arial"/>
                <a:ea typeface="+mn-lt"/>
                <a:cs typeface="+mn-lt"/>
              </a:rPr>
              <a:t>Boosters with successful landing in drone ship with payload mass between 4000 – 6000 kg</a:t>
            </a:r>
            <a:endParaRPr lang="en-US" sz="1600">
              <a:latin typeface="Arial"/>
              <a:cs typeface="Calibri"/>
            </a:endParaRPr>
          </a:p>
          <a:p>
            <a:r>
              <a:rPr lang="en-US" sz="1600">
                <a:latin typeface="Arial"/>
                <a:ea typeface="+mn-lt"/>
                <a:cs typeface="+mn-lt"/>
              </a:rPr>
              <a:t>Total Successful/Failure mission</a:t>
            </a:r>
          </a:p>
          <a:p>
            <a:pPr lvl="1"/>
            <a:r>
              <a:rPr lang="en-US" sz="1200">
                <a:latin typeface="Arial"/>
                <a:ea typeface="+mn-lt"/>
                <a:cs typeface="+mn-lt"/>
              </a:rPr>
              <a:t>100/1 ratio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Booster Versions that carried the maximum payload mass</a:t>
            </a:r>
            <a:endParaRPr lang="en-US" sz="1600">
              <a:latin typeface="Arial"/>
              <a:cs typeface="Calibri"/>
            </a:endParaRPr>
          </a:p>
          <a:p>
            <a:r>
              <a:rPr lang="en-US" sz="1600">
                <a:latin typeface="Arial"/>
                <a:ea typeface="+mn-lt"/>
                <a:cs typeface="+mn-lt"/>
              </a:rPr>
              <a:t>2015's failed Landing Outcomes in drone ship, their booster versions, and launch sites names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Rank the count of landing outcomes or success between 2010-06-04 and 2017-03-20</a:t>
            </a:r>
            <a:endParaRPr lang="en-US" sz="1600">
              <a:solidFill>
                <a:srgbClr val="000000"/>
              </a:solidFill>
              <a:latin typeface="Arial"/>
              <a:cs typeface="Calibri"/>
            </a:endParaRPr>
          </a:p>
          <a:p>
            <a:pPr lvl="1"/>
            <a:r>
              <a:rPr lang="en-US" sz="1400">
                <a:latin typeface="Arial"/>
                <a:cs typeface="Calibri"/>
              </a:rPr>
              <a:t>Drone ship had the most (and same number of) successful/failed landing outcomes</a:t>
            </a:r>
          </a:p>
          <a:p>
            <a:endParaRPr lang="en-US" sz="1100">
              <a:latin typeface="Arial"/>
              <a:cs typeface="Calibri"/>
            </a:endParaRPr>
          </a:p>
          <a:p>
            <a:pPr marL="0" indent="0">
              <a:buNone/>
            </a:pPr>
            <a:endParaRPr lang="en-US" sz="1800">
              <a:latin typeface="Arial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89DB1-3151-F24C-5A77-86BF67DDCB35}"/>
              </a:ext>
            </a:extLst>
          </p:cNvPr>
          <p:cNvSpPr txBox="1"/>
          <p:nvPr/>
        </p:nvSpPr>
        <p:spPr>
          <a:xfrm>
            <a:off x="8290560" y="22631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rgbClr val="0563C1"/>
                </a:solidFill>
                <a:latin typeface="Arial"/>
                <a:hlinkClick r:id="rId3"/>
              </a:rPr>
              <a:t>Github Notebook Link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659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000" dirty="0">
                <a:latin typeface="Arial"/>
                <a:ea typeface="+mn-lt"/>
                <a:cs typeface="+mn-lt"/>
              </a:rPr>
              <a:t>To visualize the launch data into an interactive map. We took the latitude and longitude coordinates at each launch site and added a circle marker around each launch site with a label of the name of the launch site.</a:t>
            </a:r>
            <a:endParaRPr lang="en-US" sz="20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Calibri" panose="020F0502020204030204"/>
            </a:endParaRPr>
          </a:p>
          <a:p>
            <a:r>
              <a:rPr lang="en-US" sz="2000" dirty="0">
                <a:latin typeface="Arial"/>
                <a:ea typeface="+mn-lt"/>
                <a:cs typeface="+mn-lt"/>
              </a:rPr>
              <a:t>The dataframes </a:t>
            </a:r>
            <a:r>
              <a:rPr lang="en-US" sz="2000" err="1">
                <a:latin typeface="Arial"/>
                <a:ea typeface="+mn-lt"/>
                <a:cs typeface="+mn-lt"/>
              </a:rPr>
              <a:t>launch_outcomes</a:t>
            </a:r>
            <a:r>
              <a:rPr lang="en-US" sz="2000" dirty="0">
                <a:latin typeface="Arial"/>
                <a:ea typeface="+mn-lt"/>
                <a:cs typeface="+mn-lt"/>
              </a:rPr>
              <a:t> (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+mn-lt"/>
                <a:cs typeface="+mn-lt"/>
              </a:rPr>
              <a:t>failure</a:t>
            </a:r>
            <a:r>
              <a:rPr lang="en-US" sz="2000" dirty="0">
                <a:latin typeface="Arial"/>
                <a:ea typeface="+mn-lt"/>
                <a:cs typeface="+mn-lt"/>
              </a:rPr>
              <a:t>, </a:t>
            </a:r>
            <a:r>
              <a:rPr lang="en-US" sz="2000" dirty="0">
                <a:solidFill>
                  <a:srgbClr val="92D050"/>
                </a:solidFill>
                <a:latin typeface="Arial"/>
                <a:ea typeface="+mn-lt"/>
                <a:cs typeface="+mn-lt"/>
              </a:rPr>
              <a:t>success</a:t>
            </a:r>
            <a:r>
              <a:rPr lang="en-US" sz="2000" dirty="0">
                <a:latin typeface="Arial"/>
                <a:ea typeface="+mn-lt"/>
                <a:cs typeface="+mn-lt"/>
              </a:rPr>
              <a:t>) were assigned to classes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+mn-lt"/>
                <a:cs typeface="+mn-lt"/>
              </a:rPr>
              <a:t>0</a:t>
            </a:r>
            <a:r>
              <a:rPr lang="en-US" sz="2000" dirty="0">
                <a:latin typeface="Arial"/>
                <a:ea typeface="+mn-lt"/>
                <a:cs typeface="+mn-lt"/>
              </a:rPr>
              <a:t> and </a:t>
            </a:r>
            <a:r>
              <a:rPr lang="en-US" sz="2000" dirty="0">
                <a:solidFill>
                  <a:srgbClr val="92D050"/>
                </a:solidFill>
                <a:latin typeface="Arial"/>
                <a:ea typeface="+mn-lt"/>
                <a:cs typeface="+mn-lt"/>
              </a:rPr>
              <a:t>1</a:t>
            </a:r>
            <a:r>
              <a:rPr lang="en-US" sz="2000" dirty="0">
                <a:latin typeface="Arial"/>
                <a:ea typeface="+mn-lt"/>
                <a:cs typeface="+mn-lt"/>
              </a:rPr>
              <a:t> with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+mn-lt"/>
                <a:cs typeface="+mn-lt"/>
              </a:rPr>
              <a:t>Red </a:t>
            </a:r>
            <a:r>
              <a:rPr lang="en-US" sz="2000" dirty="0">
                <a:latin typeface="Arial"/>
                <a:ea typeface="+mn-lt"/>
                <a:cs typeface="+mn-lt"/>
              </a:rPr>
              <a:t>and </a:t>
            </a:r>
            <a:r>
              <a:rPr lang="en-US" sz="2000" dirty="0">
                <a:solidFill>
                  <a:srgbClr val="92D050"/>
                </a:solidFill>
                <a:latin typeface="Arial"/>
                <a:ea typeface="+mn-lt"/>
                <a:cs typeface="+mn-lt"/>
              </a:rPr>
              <a:t>Green </a:t>
            </a:r>
            <a:r>
              <a:rPr lang="en-US" sz="2000" dirty="0">
                <a:latin typeface="Arial"/>
                <a:ea typeface="+mn-lt"/>
                <a:cs typeface="+mn-lt"/>
              </a:rPr>
              <a:t>markers on the map in </a:t>
            </a:r>
            <a:r>
              <a:rPr lang="en-US" sz="2000" err="1">
                <a:latin typeface="Arial"/>
                <a:ea typeface="+mn-lt"/>
                <a:cs typeface="+mn-lt"/>
              </a:rPr>
              <a:t>MarkerCluster</a:t>
            </a:r>
            <a:r>
              <a:rPr lang="en-US" sz="2000" dirty="0">
                <a:latin typeface="Arial"/>
                <a:ea typeface="+mn-lt"/>
                <a:cs typeface="+mn-lt"/>
              </a:rPr>
              <a:t>()</a:t>
            </a:r>
            <a:endParaRPr lang="en-US" sz="2000" dirty="0">
              <a:latin typeface="Arial"/>
              <a:cs typeface="Arial"/>
            </a:endParaRPr>
          </a:p>
          <a:p>
            <a:endParaRPr lang="en-US" sz="240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ea typeface="+mn-lt"/>
                <a:cs typeface="+mn-lt"/>
              </a:rPr>
              <a:t>Haversine’s formula to calculate the distance of the launch sites to various landmarks to find the answers to the questions:</a:t>
            </a:r>
            <a:endParaRPr lang="en-US" dirty="0">
              <a:latin typeface="Arial"/>
              <a:cs typeface="Calibri" panose="020F0502020204030204"/>
            </a:endParaRPr>
          </a:p>
          <a:p>
            <a:pPr lvl="1"/>
            <a:r>
              <a:rPr lang="en-US" sz="1600" dirty="0">
                <a:latin typeface="Arial"/>
                <a:ea typeface="+mn-lt"/>
                <a:cs typeface="+mn-lt"/>
              </a:rPr>
              <a:t>How close are the launch sites to railways, highways, and coastlines?</a:t>
            </a:r>
          </a:p>
          <a:p>
            <a:pPr lvl="1"/>
            <a:r>
              <a:rPr lang="en-US" sz="1600" dirty="0">
                <a:latin typeface="Arial"/>
                <a:ea typeface="+mn-lt"/>
                <a:cs typeface="+mn-lt"/>
              </a:rPr>
              <a:t>How close are the launch sites to nearby cities?</a:t>
            </a:r>
            <a:endParaRPr lang="en-US" sz="1600" dirty="0">
              <a:latin typeface="Arial"/>
              <a:cs typeface="Calibri" panose="020F0502020204030204"/>
            </a:endParaRP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18C3E-8647-7DBE-F5B0-0AC33379EC26}"/>
              </a:ext>
            </a:extLst>
          </p:cNvPr>
          <p:cNvSpPr txBox="1"/>
          <p:nvPr/>
        </p:nvSpPr>
        <p:spPr>
          <a:xfrm>
            <a:off x="990795" y="56499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rgbClr val="0563C1"/>
                </a:solidFill>
                <a:latin typeface="Arial"/>
                <a:hlinkClick r:id="rId3"/>
              </a:rPr>
              <a:t>Github Notebook Link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5087"/>
            <a:ext cx="10517358" cy="4214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Arial"/>
                <a:ea typeface="+mn-lt"/>
                <a:cs typeface="+mn-lt"/>
              </a:rPr>
              <a:t>We built an interactive dashboard with Plotly Dash, which allows the user to play around with the data as they need.</a:t>
            </a:r>
            <a:br>
              <a:rPr lang="en-US" sz="1800" dirty="0">
                <a:latin typeface="Arial"/>
                <a:ea typeface="+mn-lt"/>
                <a:cs typeface="+mn-lt"/>
              </a:rPr>
            </a:br>
            <a:endParaRPr lang="en-US" sz="1800">
              <a:latin typeface="Arial"/>
              <a:cs typeface="Arial"/>
            </a:endParaRPr>
          </a:p>
          <a:p>
            <a:pPr>
              <a:buNone/>
            </a:pPr>
            <a:r>
              <a:rPr lang="en-US" sz="1800" b="1" dirty="0">
                <a:latin typeface="Arial"/>
                <a:ea typeface="+mn-lt"/>
                <a:cs typeface="+mn-lt"/>
              </a:rPr>
              <a:t>Dropdown List with Launch Sites</a:t>
            </a:r>
            <a:endParaRPr lang="en-US" sz="1800" b="1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ea typeface="+mn-lt"/>
                <a:cs typeface="+mn-lt"/>
              </a:rPr>
              <a:t>Allow users to select all launch sites or a certain launch site Dashboard with Plotly Dash.</a:t>
            </a:r>
            <a:r>
              <a:rPr lang="en-US" sz="1400" dirty="0">
                <a:latin typeface="Arial"/>
                <a:ea typeface="+mn-lt"/>
                <a:cs typeface="+mn-lt"/>
              </a:rPr>
              <a:t> </a:t>
            </a:r>
            <a:br>
              <a:rPr lang="en-US" sz="1400" dirty="0">
                <a:latin typeface="Arial"/>
                <a:ea typeface="+mn-lt"/>
                <a:cs typeface="+mn-lt"/>
              </a:rPr>
            </a:br>
            <a:endParaRPr lang="en-US" sz="1400">
              <a:latin typeface="Arial"/>
              <a:cs typeface="Arial"/>
            </a:endParaRPr>
          </a:p>
          <a:p>
            <a:pPr>
              <a:buNone/>
            </a:pPr>
            <a:r>
              <a:rPr lang="en-US" sz="1800" b="1" dirty="0">
                <a:latin typeface="Arial"/>
                <a:ea typeface="+mn-lt"/>
                <a:cs typeface="+mn-lt"/>
              </a:rPr>
              <a:t>Pie Chart Showing Successful Launches</a:t>
            </a:r>
            <a:endParaRPr lang="en-US" sz="1800" b="1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ea typeface="+mn-lt"/>
                <a:cs typeface="+mn-lt"/>
              </a:rPr>
              <a:t>Allow users to see successful and unsuccessful launches as a percentage of the total.</a:t>
            </a:r>
            <a:br>
              <a:rPr lang="en-US" sz="1600" dirty="0">
                <a:latin typeface="Arial"/>
                <a:ea typeface="+mn-lt"/>
                <a:cs typeface="+mn-lt"/>
              </a:rPr>
            </a:br>
            <a:endParaRPr lang="en-US" sz="1600">
              <a:latin typeface="Arial"/>
              <a:cs typeface="Arial"/>
            </a:endParaRPr>
          </a:p>
          <a:p>
            <a:pPr>
              <a:buNone/>
            </a:pPr>
            <a:r>
              <a:rPr lang="en-US" sz="1800" b="1" dirty="0">
                <a:latin typeface="Arial"/>
                <a:ea typeface="+mn-lt"/>
                <a:cs typeface="+mn-lt"/>
              </a:rPr>
              <a:t>Payload Mass Range Slider</a:t>
            </a:r>
            <a:endParaRPr lang="en-US" sz="1800" b="1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ea typeface="+mn-lt"/>
                <a:cs typeface="+mn-lt"/>
              </a:rPr>
              <a:t>Allow user to select payload mass range. </a:t>
            </a:r>
            <a:br>
              <a:rPr lang="en-US" sz="1600" dirty="0">
                <a:latin typeface="Arial"/>
                <a:ea typeface="+mn-lt"/>
                <a:cs typeface="+mn-lt"/>
              </a:rPr>
            </a:br>
            <a:endParaRPr lang="en-US" sz="1600">
              <a:latin typeface="Arial"/>
              <a:cs typeface="Arial"/>
            </a:endParaRPr>
          </a:p>
          <a:p>
            <a:pPr>
              <a:buNone/>
            </a:pPr>
            <a:r>
              <a:rPr lang="en-US" sz="1800" b="1" dirty="0">
                <a:latin typeface="Arial"/>
                <a:ea typeface="+mn-lt"/>
                <a:cs typeface="+mn-lt"/>
              </a:rPr>
              <a:t>Scatter Chart Showing Payload Mass vs. Success Rate by Booster Version</a:t>
            </a:r>
            <a:endParaRPr lang="en-US" sz="1800" b="1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ea typeface="+mn-lt"/>
                <a:cs typeface="+mn-lt"/>
              </a:rPr>
              <a:t>Allow users to see the correlation between Payload and Launch Success.</a:t>
            </a:r>
            <a:endParaRPr lang="en-US" sz="16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998A6-D51F-1A21-A2FD-2E1236FBFED5}"/>
              </a:ext>
            </a:extLst>
          </p:cNvPr>
          <p:cNvSpPr txBox="1"/>
          <p:nvPr/>
        </p:nvSpPr>
        <p:spPr>
          <a:xfrm>
            <a:off x="990795" y="56499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rgbClr val="0563C1"/>
                </a:solidFill>
                <a:latin typeface="Arial"/>
                <a:hlinkClick r:id="rId3"/>
              </a:rPr>
              <a:t>Github Notebook Link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5">
            <a:extLst>
              <a:ext uri="{FF2B5EF4-FFF2-40B4-BE49-F238E27FC236}">
                <a16:creationId xmlns:a16="http://schemas.microsoft.com/office/drawing/2014/main" id="{48B56479-D366-B998-CC88-02BCF6801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095138"/>
              </p:ext>
            </p:extLst>
          </p:nvPr>
        </p:nvGraphicFramePr>
        <p:xfrm>
          <a:off x="771769" y="-724877"/>
          <a:ext cx="10912230" cy="870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68" name="TextBox 1667">
            <a:extLst>
              <a:ext uri="{FF2B5EF4-FFF2-40B4-BE49-F238E27FC236}">
                <a16:creationId xmlns:a16="http://schemas.microsoft.com/office/drawing/2014/main" id="{2A55B22E-7545-5AF7-87D6-0FA0927CCB3A}"/>
              </a:ext>
            </a:extLst>
          </p:cNvPr>
          <p:cNvSpPr txBox="1"/>
          <p:nvPr/>
        </p:nvSpPr>
        <p:spPr>
          <a:xfrm>
            <a:off x="9226257" y="3813322"/>
            <a:ext cx="24208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u="sng">
                <a:solidFill>
                  <a:srgbClr val="0563C1"/>
                </a:solidFill>
                <a:latin typeface="Arial"/>
                <a:hlinkClick r:id="rId8"/>
              </a:rPr>
              <a:t>Github Notebook Link</a:t>
            </a:r>
            <a:endParaRPr lang="en-US" sz="1600" u="sng">
              <a:solidFill>
                <a:srgbClr val="0563C1"/>
              </a:solidFill>
              <a:latin typeface="Arial"/>
              <a:cs typeface="Arial"/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26337"/>
            <a:ext cx="10566109" cy="45133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u="sng">
                <a:solidFill>
                  <a:schemeClr val="tx1"/>
                </a:solidFill>
                <a:latin typeface="Arial"/>
                <a:cs typeface="Arial"/>
              </a:rPr>
              <a:t>3 main Categories:</a:t>
            </a:r>
            <a:endParaRPr lang="en-US" sz="2400" u="sng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None/>
            </a:pPr>
            <a:endParaRPr lang="en-US" sz="2000" b="1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2000" b="1">
                <a:solidFill>
                  <a:schemeClr val="tx1"/>
                </a:solidFill>
                <a:latin typeface="Arial"/>
                <a:cs typeface="Arial"/>
              </a:rPr>
              <a:t>Exploratory Data Analysis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Launch success has improved over time</a:t>
            </a:r>
          </a:p>
          <a:p>
            <a:pPr lvl="1"/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KSC LC39A has the highest success rate among landing sites</a:t>
            </a:r>
          </a:p>
          <a:p>
            <a:pPr lvl="1"/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Orbits ESL1, GEO, HEO, and SSO have a 100% success rate</a:t>
            </a:r>
          </a:p>
          <a:p>
            <a:pPr>
              <a:buNone/>
            </a:pPr>
            <a:r>
              <a:rPr lang="en-US" sz="2000" b="1">
                <a:solidFill>
                  <a:schemeClr val="tx1"/>
                </a:solidFill>
                <a:latin typeface="Arial"/>
                <a:cs typeface="Arial"/>
              </a:rPr>
              <a:t>Interactive/Visual Analytics</a:t>
            </a:r>
          </a:p>
          <a:p>
            <a:pPr lvl="1"/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Most launch sites are near equator; all are close to coast</a:t>
            </a:r>
          </a:p>
          <a:p>
            <a:pPr lvl="1"/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Launch sites:</a:t>
            </a:r>
          </a:p>
          <a:p>
            <a:pPr lvl="2"/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Far enough, away from anything a failed launch can damage (city, highway, railway) </a:t>
            </a:r>
            <a:endParaRPr lang="en-US" sz="1400">
              <a:solidFill>
                <a:schemeClr val="tx1"/>
              </a:solidFill>
              <a:cs typeface="Arial"/>
            </a:endParaRPr>
          </a:p>
          <a:p>
            <a:pPr lvl="2"/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Close enough to bring people and material to support launch activities</a:t>
            </a:r>
            <a:endParaRPr lang="en-US" sz="140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000" b="1">
                <a:solidFill>
                  <a:schemeClr val="tx1"/>
                </a:solidFill>
                <a:latin typeface="Arial"/>
                <a:cs typeface="Arial"/>
              </a:rPr>
              <a:t>Predictive Analytics</a:t>
            </a:r>
          </a:p>
          <a:p>
            <a:pPr lvl="1"/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Decision Tree model was the best predictive model</a:t>
            </a:r>
            <a:endParaRPr lang="en-US" sz="1600"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3689" y="1590135"/>
            <a:ext cx="3589578" cy="4319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Later Flight numbers and success rate are ~correlated</a:t>
            </a:r>
            <a:endParaRPr lang="en-CA" sz="220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b="1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Earlier Flights</a:t>
            </a:r>
            <a:r>
              <a:rPr lang="en-CA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 had </a:t>
            </a:r>
            <a:r>
              <a:rPr lang="en-CA" sz="1600" b="1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lower success rate</a:t>
            </a:r>
            <a:r>
              <a:rPr lang="en-CA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 (</a:t>
            </a:r>
            <a:r>
              <a:rPr lang="en-CA" sz="1600">
                <a:solidFill>
                  <a:srgbClr val="005493"/>
                </a:solidFill>
                <a:latin typeface="Arial"/>
                <a:cs typeface="Arial"/>
              </a:rPr>
              <a:t>Blue</a:t>
            </a:r>
            <a:r>
              <a:rPr lang="en-CA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b="1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+mn-lt"/>
              </a:rPr>
              <a:t>Later Flights</a:t>
            </a:r>
            <a:r>
              <a:rPr lang="en-CA" sz="160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+mn-lt"/>
              </a:rPr>
              <a:t> had </a:t>
            </a:r>
            <a:r>
              <a:rPr lang="en-CA" sz="1600" b="1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+mn-lt"/>
              </a:rPr>
              <a:t>higher success rate</a:t>
            </a:r>
            <a:r>
              <a:rPr lang="en-CA" sz="160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+mn-lt"/>
              </a:rPr>
              <a:t> (</a:t>
            </a:r>
            <a:r>
              <a:rPr lang="en-CA" sz="1600">
                <a:solidFill>
                  <a:schemeClr val="accent2">
                    <a:lumMod val="75000"/>
                  </a:schemeClr>
                </a:solidFill>
                <a:latin typeface="Arial"/>
                <a:ea typeface="+mn-lt"/>
                <a:cs typeface="+mn-lt"/>
              </a:rPr>
              <a:t>Orange</a:t>
            </a:r>
            <a:r>
              <a:rPr lang="en-CA" sz="160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+mn-lt"/>
              </a:rPr>
              <a:t>)</a:t>
            </a:r>
            <a:endParaRPr lang="en-CA" sz="160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CCAFS SLC 40: ~50% of launches &amp; 60%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KSC LC-39A and VAFB SLC 4E: 77%success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160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98E99AB-1D74-61BC-7AA7-D144C3C5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52" y="2022124"/>
            <a:ext cx="7002585" cy="327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22F5267-B7D5-7932-4DD3-BFF80B61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93" y="2157589"/>
            <a:ext cx="7471507" cy="282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C098CB-250C-E405-EDC3-659096162252}"/>
              </a:ext>
            </a:extLst>
          </p:cNvPr>
          <p:cNvSpPr txBox="1">
            <a:spLocks/>
          </p:cNvSpPr>
          <p:nvPr/>
        </p:nvSpPr>
        <p:spPr>
          <a:xfrm>
            <a:off x="840458" y="1951598"/>
            <a:ext cx="3091349" cy="28639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>
                <a:latin typeface="Arial"/>
                <a:ea typeface="+mn-lt"/>
                <a:cs typeface="+mn-lt"/>
              </a:rPr>
              <a:t>Typically, the higher the payload mass (kg), the higher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>
                <a:latin typeface="Arial"/>
                <a:ea typeface="+mn-lt"/>
                <a:cs typeface="+mn-lt"/>
              </a:rPr>
              <a:t>KSC LC 39A: 100% success rate for launches &lt; 5,500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VAFB SLC 4E: no rockets launched for  heavy payload mass (&gt; 10000 kg)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160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CA" sz="160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0806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800" b="1">
                <a:solidFill>
                  <a:srgbClr val="00B050"/>
                </a:solidFill>
                <a:latin typeface="Arial"/>
                <a:ea typeface="+mn-lt"/>
                <a:cs typeface="+mn-lt"/>
              </a:rPr>
              <a:t>100% Success Rate</a:t>
            </a:r>
            <a:r>
              <a:rPr lang="en-US" sz="1800">
                <a:latin typeface="Arial"/>
                <a:ea typeface="+mn-lt"/>
                <a:cs typeface="+mn-lt"/>
              </a:rPr>
              <a:t>: ES L1, GEO, HEO and SSO</a:t>
            </a:r>
            <a:endParaRPr lang="en-US"/>
          </a:p>
          <a:p>
            <a:r>
              <a:rPr lang="en-US" sz="1800" b="1">
                <a:solidFill>
                  <a:schemeClr val="accent2">
                    <a:lumMod val="75000"/>
                  </a:schemeClr>
                </a:solidFill>
                <a:latin typeface="Arial"/>
                <a:ea typeface="+mn-lt"/>
                <a:cs typeface="+mn-lt"/>
              </a:rPr>
              <a:t>50%-80% Success Rate</a:t>
            </a:r>
            <a:r>
              <a:rPr lang="en-US" sz="1800">
                <a:latin typeface="Arial"/>
                <a:ea typeface="+mn-lt"/>
                <a:cs typeface="+mn-lt"/>
              </a:rPr>
              <a:t>: GTO, ISS, LEO, MEO, PO</a:t>
            </a:r>
            <a:endParaRPr lang="en-US" sz="1800">
              <a:latin typeface="Arial"/>
              <a:cs typeface="Arial"/>
            </a:endParaRPr>
          </a:p>
          <a:p>
            <a:r>
              <a:rPr lang="en-US" sz="1800" b="1">
                <a:solidFill>
                  <a:srgbClr val="FF0000"/>
                </a:solidFill>
                <a:latin typeface="Arial"/>
                <a:ea typeface="+mn-lt"/>
                <a:cs typeface="+mn-lt"/>
              </a:rPr>
              <a:t>0% Success Rate</a:t>
            </a:r>
            <a:r>
              <a:rPr lang="en-US" sz="1800">
                <a:latin typeface="Arial"/>
                <a:ea typeface="+mn-lt"/>
                <a:cs typeface="+mn-lt"/>
              </a:rPr>
              <a:t>: SO</a:t>
            </a:r>
            <a:endParaRPr lang="en-US" sz="1800">
              <a:latin typeface="Arial"/>
              <a:cs typeface="Arial"/>
            </a:endParaRPr>
          </a:p>
          <a:p>
            <a:r>
              <a:rPr lang="en-US" sz="1600" b="1">
                <a:latin typeface="Arial"/>
                <a:ea typeface="+mn-lt"/>
                <a:cs typeface="+mn-lt"/>
              </a:rPr>
              <a:t>Depper Analysis:</a:t>
            </a:r>
            <a:r>
              <a:rPr lang="en-US" sz="1600">
                <a:latin typeface="Arial"/>
                <a:ea typeface="+mn-lt"/>
                <a:cs typeface="+mn-lt"/>
              </a:rPr>
              <a:t> Some orbits have only 1 occurrence (i.e., GEO, SO, HEO and ES-L1) 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More data needed to see pattern or trend before we draw any conclusion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D672AEB-CE65-07B7-2743-FAE08A5C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554" y="1388489"/>
            <a:ext cx="5945315" cy="457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2195" y="1782062"/>
            <a:ext cx="3255768" cy="38504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800">
                <a:latin typeface="Arial"/>
                <a:ea typeface="+mn-lt"/>
                <a:cs typeface="+mn-lt"/>
              </a:rPr>
              <a:t>Success rate typically increases with the number of flights for each orbit</a:t>
            </a:r>
          </a:p>
          <a:p>
            <a:r>
              <a:rPr lang="en-US" sz="1800">
                <a:latin typeface="Arial"/>
                <a:ea typeface="+mn-lt"/>
                <a:cs typeface="+mn-lt"/>
              </a:rPr>
              <a:t>Relationship is highly apparent for the LEO orbit</a:t>
            </a:r>
          </a:p>
          <a:p>
            <a:r>
              <a:rPr lang="en-US" sz="1800">
                <a:latin typeface="Arial"/>
                <a:ea typeface="+mn-lt"/>
                <a:cs typeface="+mn-lt"/>
              </a:rPr>
              <a:t>GTO orbit does not follow this trend</a:t>
            </a:r>
            <a:endParaRPr lang="en-US" sz="1800">
              <a:latin typeface="Arial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D179D72-F5DE-A630-852A-F7F1EB12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53" y="1605509"/>
            <a:ext cx="7068177" cy="334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3398" y="2383971"/>
            <a:ext cx="2999178" cy="24119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latin typeface="Arial"/>
                <a:ea typeface="+mn-lt"/>
                <a:cs typeface="+mn-lt"/>
              </a:rPr>
              <a:t>Heavy payloads better with LEO, ISS and PO orbits</a:t>
            </a:r>
            <a:endParaRPr lang="en-US"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latin typeface="Arial"/>
                <a:ea typeface="+mn-lt"/>
                <a:cs typeface="+mn-lt"/>
              </a:rPr>
              <a:t>GTO orbit has mixed success with heavier payloads</a:t>
            </a:r>
          </a:p>
          <a:p>
            <a:r>
              <a:rPr lang="en-US" sz="1600">
                <a:latin typeface="Arial"/>
                <a:ea typeface="+mn-lt"/>
                <a:cs typeface="+mn-lt"/>
              </a:rPr>
              <a:t>SO, GEO and HEO orbit need more dataset to see any pattern or trend</a:t>
            </a:r>
            <a:endParaRPr lang="en-US">
              <a:latin typeface="Arial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5E4FF8-63B4-69B0-03C2-151F57B4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68" y="1798502"/>
            <a:ext cx="7805655" cy="3677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5582" y="2334124"/>
            <a:ext cx="3481259" cy="30573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800" dirty="0">
                <a:latin typeface="Arial"/>
                <a:ea typeface="+mn-lt"/>
                <a:cs typeface="+mn-lt"/>
              </a:rPr>
              <a:t>Success rate </a:t>
            </a:r>
          </a:p>
          <a:p>
            <a:pPr lvl="1"/>
            <a:r>
              <a:rPr lang="en-US" sz="1600" b="1" dirty="0">
                <a:solidFill>
                  <a:srgbClr val="00B050"/>
                </a:solidFill>
                <a:latin typeface="Arial"/>
                <a:ea typeface="+mn-lt"/>
                <a:cs typeface="+mn-lt"/>
              </a:rPr>
              <a:t>Improved </a:t>
            </a:r>
            <a:r>
              <a:rPr lang="en-US" sz="1600" dirty="0">
                <a:latin typeface="Arial"/>
                <a:ea typeface="+mn-lt"/>
                <a:cs typeface="+mn-lt"/>
              </a:rPr>
              <a:t>from 2013 - 2017 and 2018 2019</a:t>
            </a:r>
            <a:endParaRPr lang="en-US" sz="1600" dirty="0">
              <a:latin typeface="Arial"/>
              <a:cs typeface="Calibri" panose="020F0502020204030204"/>
            </a:endParaRPr>
          </a:p>
          <a:p>
            <a:pPr marL="685800">
              <a:spcBef>
                <a:spcPts val="500"/>
              </a:spcBef>
            </a:pPr>
            <a:r>
              <a:rPr lang="en-US" sz="1600" b="1" dirty="0">
                <a:solidFill>
                  <a:srgbClr val="FF0000"/>
                </a:solidFill>
                <a:latin typeface="Arial"/>
                <a:ea typeface="+mn-lt"/>
                <a:cs typeface="+mn-lt"/>
              </a:rPr>
              <a:t>Decreased </a:t>
            </a:r>
            <a:r>
              <a:rPr lang="en-US" sz="1600" dirty="0">
                <a:latin typeface="Arial"/>
                <a:ea typeface="+mn-lt"/>
                <a:cs typeface="+mn-lt"/>
              </a:rPr>
              <a:t>from 2017 - 2018 and 2019 - 2020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rial"/>
                <a:ea typeface="+mn-lt"/>
                <a:cs typeface="+mn-lt"/>
              </a:rPr>
              <a:t>Success rate has improved since 2013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If trend continues, </a:t>
            </a:r>
            <a:r>
              <a:rPr lang="en-US" sz="1800" dirty="0">
                <a:latin typeface="Arial"/>
                <a:ea typeface="+mn-lt"/>
                <a:cs typeface="+mn-lt"/>
              </a:rPr>
              <a:t>steadily increase until reaching 1/100% success rate</a:t>
            </a:r>
            <a:endParaRPr lang="en-US" sz="1800" dirty="0">
              <a:latin typeface="Arial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6943EB1-E214-D664-7B5B-AE9DBDC4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310" y="1403132"/>
            <a:ext cx="6397290" cy="51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9164" y="1835394"/>
            <a:ext cx="9745589" cy="6812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000">
                <a:latin typeface="Arial"/>
                <a:ea typeface="+mn-lt"/>
                <a:cs typeface="+mn-lt"/>
              </a:rPr>
              <a:t>Used </a:t>
            </a:r>
            <a:r>
              <a:rPr lang="en-US" sz="2000" b="1">
                <a:latin typeface="Arial"/>
                <a:ea typeface="+mn-lt"/>
                <a:cs typeface="+mn-lt"/>
              </a:rPr>
              <a:t>DISTINCT </a:t>
            </a:r>
            <a:r>
              <a:rPr lang="en-US" sz="2000">
                <a:latin typeface="Arial"/>
                <a:ea typeface="+mn-lt"/>
                <a:cs typeface="+mn-lt"/>
              </a:rPr>
              <a:t>to show only unique launch sites from the SpaceX data</a:t>
            </a:r>
            <a:endParaRPr lang="en-US" sz="2000">
              <a:latin typeface="Arial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3427BD-2320-CC05-9389-6D3FC15A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62" y="2759130"/>
            <a:ext cx="10011507" cy="249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65933" y="1854933"/>
            <a:ext cx="9325712" cy="7590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cs typeface="Calibri"/>
              </a:rPr>
              <a:t>Used </a:t>
            </a:r>
            <a:r>
              <a:rPr lang="en-US" sz="2000">
                <a:latin typeface="Arial"/>
                <a:ea typeface="+mn-lt"/>
                <a:cs typeface="+mn-lt"/>
              </a:rPr>
              <a:t>the query below to display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rial"/>
                <a:cs typeface="Calibri"/>
              </a:rPr>
              <a:t> 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Arial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Arial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846AA3-81D0-0346-C04D-ADB8622A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38" y="3185081"/>
            <a:ext cx="9943123" cy="21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60625" y="1757240"/>
            <a:ext cx="6482666" cy="6113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Total Payload Mass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BE944F-7BE2-4EE0-9BD7-99EE7A33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3" y="2618193"/>
            <a:ext cx="10705123" cy="16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23318" y="1884240"/>
            <a:ext cx="7410743" cy="6097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5" descr="Graphical user interface, text, application, email">
            <a:extLst>
              <a:ext uri="{FF2B5EF4-FFF2-40B4-BE49-F238E27FC236}">
                <a16:creationId xmlns:a16="http://schemas.microsoft.com/office/drawing/2014/main" id="{5C9753A0-8793-D4FA-C611-24CEAD40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62" y="3329603"/>
            <a:ext cx="10519507" cy="21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14625" y="1718163"/>
            <a:ext cx="6140743" cy="6781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</a:t>
            </a:r>
            <a:r>
              <a:rPr lang="en-US" sz="2200" b="1" dirty="0">
                <a:solidFill>
                  <a:srgbClr val="00B050"/>
                </a:solidFill>
                <a:latin typeface="Abadi"/>
              </a:rPr>
              <a:t>Successful</a:t>
            </a:r>
            <a:r>
              <a:rPr lang="en-US" sz="2200" dirty="0">
                <a:solidFill>
                  <a:srgbClr val="00B050"/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A40B65-4298-8FF4-6DCD-672C7FDF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39" y="3386152"/>
            <a:ext cx="10187353" cy="21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9164" y="1835394"/>
            <a:ext cx="9745589" cy="5804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Boosters that </a:t>
            </a:r>
            <a:r>
              <a:rPr lang="en-US" sz="1800" b="1" dirty="0">
                <a:solidFill>
                  <a:srgbClr val="00B050"/>
                </a:solidFill>
                <a:latin typeface="Arial"/>
                <a:cs typeface="Arial"/>
              </a:rPr>
              <a:t>Successfully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landed on drone ship with Payload Mass between 4000 and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8BBB6A-46B1-4E44-8EC0-9984619C7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47" y="2523426"/>
            <a:ext cx="9874738" cy="33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5827" y="1307511"/>
            <a:ext cx="11139656" cy="37948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u="sng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Summary of methodologies</a:t>
            </a:r>
          </a:p>
          <a:p>
            <a:pPr>
              <a:buNone/>
            </a:pPr>
            <a:r>
              <a:rPr lang="en-US" sz="1400">
                <a:solidFill>
                  <a:srgbClr val="0E101A"/>
                </a:solidFill>
                <a:latin typeface="Arial"/>
                <a:cs typeface="Arial"/>
              </a:rPr>
              <a:t>The research attempts to identify the factors for a successful rocket landing. To make this determination, the following methodologies were used: </a:t>
            </a:r>
            <a:endParaRPr lang="en-US" sz="140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Wingdings"/>
              <a:buChar char="§"/>
            </a:pPr>
            <a:r>
              <a:rPr lang="en-US" sz="1200" b="1">
                <a:solidFill>
                  <a:srgbClr val="0E101A"/>
                </a:solidFill>
                <a:latin typeface="Arial"/>
                <a:cs typeface="Arial"/>
              </a:rPr>
              <a:t>Collect</a:t>
            </a:r>
            <a:r>
              <a:rPr lang="en-US" sz="1200">
                <a:solidFill>
                  <a:srgbClr val="0E101A"/>
                </a:solidFill>
                <a:latin typeface="Arial"/>
                <a:cs typeface="Arial"/>
              </a:rPr>
              <a:t> data using SpaceX REST API and web scraping techniques.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Wingdings"/>
              <a:buChar char="§"/>
            </a:pPr>
            <a:r>
              <a:rPr lang="en-US" sz="1200" b="1">
                <a:solidFill>
                  <a:srgbClr val="0E101A"/>
                </a:solidFill>
                <a:latin typeface="Arial"/>
                <a:cs typeface="Arial"/>
              </a:rPr>
              <a:t>Wrangle </a:t>
            </a:r>
            <a:r>
              <a:rPr lang="en-US" sz="1200">
                <a:solidFill>
                  <a:srgbClr val="0E101A"/>
                </a:solidFill>
                <a:latin typeface="Arial"/>
                <a:cs typeface="Arial"/>
              </a:rPr>
              <a:t>data to create success/fail outcome variable 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Wingdings"/>
              <a:buChar char="§"/>
            </a:pPr>
            <a:r>
              <a:rPr lang="en-US" sz="1200" b="1">
                <a:solidFill>
                  <a:srgbClr val="0E101A"/>
                </a:solidFill>
                <a:latin typeface="Arial"/>
                <a:cs typeface="Arial"/>
              </a:rPr>
              <a:t>Explore </a:t>
            </a:r>
            <a:r>
              <a:rPr lang="en-US" sz="1200">
                <a:solidFill>
                  <a:srgbClr val="0E101A"/>
                </a:solidFill>
                <a:latin typeface="Arial"/>
                <a:cs typeface="Arial"/>
              </a:rPr>
              <a:t>data with data visualization techniques, considering the following factors: </a:t>
            </a:r>
            <a:endParaRPr lang="en-US" sz="1200">
              <a:latin typeface="Arial"/>
              <a:cs typeface="Arial"/>
            </a:endParaRPr>
          </a:p>
          <a:p>
            <a:pPr marL="742950" lvl="1" indent="-285750">
              <a:lnSpc>
                <a:spcPct val="110000"/>
              </a:lnSpc>
              <a:buFont typeface="Wingdings"/>
              <a:buChar char="§"/>
            </a:pPr>
            <a:r>
              <a:rPr lang="en-US" sz="1200">
                <a:solidFill>
                  <a:srgbClr val="0E101A"/>
                </a:solidFill>
                <a:latin typeface="Arial"/>
                <a:cs typeface="Arial"/>
              </a:rPr>
              <a:t>payload, launch site, flight number and yearly trend 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Wingdings"/>
              <a:buChar char="§"/>
            </a:pPr>
            <a:r>
              <a:rPr lang="en-US" sz="1200" b="1">
                <a:solidFill>
                  <a:srgbClr val="0E101A"/>
                </a:solidFill>
                <a:latin typeface="Arial"/>
                <a:cs typeface="Arial"/>
              </a:rPr>
              <a:t>Analyze </a:t>
            </a:r>
            <a:r>
              <a:rPr lang="en-US" sz="1200">
                <a:solidFill>
                  <a:srgbClr val="0E101A"/>
                </a:solidFill>
                <a:latin typeface="Arial"/>
                <a:cs typeface="Arial"/>
              </a:rPr>
              <a:t>the data with SQL, calculating the following statistics: </a:t>
            </a:r>
            <a:endParaRPr lang="en-US" sz="1200">
              <a:latin typeface="Arial"/>
              <a:cs typeface="Arial"/>
            </a:endParaRPr>
          </a:p>
          <a:p>
            <a:pPr marL="742950" lvl="1" indent="-285750">
              <a:lnSpc>
                <a:spcPct val="110000"/>
              </a:lnSpc>
              <a:buFont typeface="Wingdings"/>
              <a:buChar char="§"/>
            </a:pPr>
            <a:r>
              <a:rPr lang="en-US" sz="1200">
                <a:solidFill>
                  <a:srgbClr val="0E101A"/>
                </a:solidFill>
                <a:latin typeface="Arial"/>
                <a:cs typeface="Arial"/>
              </a:rPr>
              <a:t>total payload, payload range for successful launches, and total number of successful and failed outcome 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Wingdings"/>
              <a:buChar char="§"/>
            </a:pPr>
            <a:r>
              <a:rPr lang="en-US" sz="1200" b="1">
                <a:solidFill>
                  <a:srgbClr val="0E101A"/>
                </a:solidFill>
                <a:latin typeface="Arial"/>
                <a:cs typeface="Arial"/>
              </a:rPr>
              <a:t>Explore </a:t>
            </a:r>
            <a:r>
              <a:rPr lang="en-US" sz="1200">
                <a:solidFill>
                  <a:srgbClr val="0E101A"/>
                </a:solidFill>
                <a:latin typeface="Arial"/>
                <a:cs typeface="Arial"/>
              </a:rPr>
              <a:t>launch site success rates and proximity to geographical markers 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Wingdings"/>
              <a:buChar char="§"/>
            </a:pPr>
            <a:r>
              <a:rPr lang="en-US" sz="1200" b="1">
                <a:solidFill>
                  <a:srgbClr val="0E101A"/>
                </a:solidFill>
                <a:latin typeface="Arial"/>
                <a:cs typeface="Arial"/>
              </a:rPr>
              <a:t>Visualize </a:t>
            </a:r>
            <a:r>
              <a:rPr lang="en-US" sz="1200">
                <a:solidFill>
                  <a:srgbClr val="0E101A"/>
                </a:solidFill>
                <a:latin typeface="Arial"/>
                <a:cs typeface="Arial"/>
              </a:rPr>
              <a:t>the launch sites with the most success and successful payload ranges 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buFont typeface="Wingdings"/>
              <a:buChar char="§"/>
            </a:pPr>
            <a:r>
              <a:rPr lang="en-US" sz="1200" b="1">
                <a:solidFill>
                  <a:srgbClr val="0E101A"/>
                </a:solidFill>
                <a:latin typeface="Arial"/>
                <a:cs typeface="Arial"/>
              </a:rPr>
              <a:t>Build Models</a:t>
            </a:r>
            <a:r>
              <a:rPr lang="en-US" sz="1200">
                <a:solidFill>
                  <a:srgbClr val="0E101A"/>
                </a:solidFill>
                <a:latin typeface="Arial"/>
                <a:cs typeface="Arial"/>
              </a:rPr>
              <a:t> to predict landing outcomes using logistic regression, support vector machine (SVM), decision tree, and K-nearest neighbor (KNN)</a:t>
            </a:r>
            <a:endParaRPr lang="en-US" sz="1200">
              <a:solidFill>
                <a:srgbClr val="0E101A"/>
              </a:solidFill>
              <a:latin typeface="Arial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98F999-D177-6BDC-3A4E-9E16FA8704ED}"/>
              </a:ext>
            </a:extLst>
          </p:cNvPr>
          <p:cNvSpPr txBox="1"/>
          <p:nvPr/>
        </p:nvSpPr>
        <p:spPr>
          <a:xfrm>
            <a:off x="664307" y="5519616"/>
            <a:ext cx="46696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al"/>
                <a:ea typeface="+mn-lt"/>
                <a:cs typeface="+mn-lt"/>
              </a:rPr>
              <a:t>Exploratory Data Analysis</a:t>
            </a:r>
            <a:endParaRPr lang="en-US" sz="1200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Arial"/>
                <a:ea typeface="+mn-lt"/>
                <a:cs typeface="+mn-lt"/>
              </a:rPr>
              <a:t>Launch success improved over time</a:t>
            </a:r>
            <a:endParaRPr lang="en-US" sz="12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Arial"/>
                <a:ea typeface="+mn-lt"/>
                <a:cs typeface="+mn-lt"/>
              </a:rPr>
              <a:t>KSC LC 39A has highest success rate among landing sites</a:t>
            </a:r>
            <a:endParaRPr lang="en-US" sz="12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Arial"/>
                <a:ea typeface="+mn-lt"/>
                <a:cs typeface="+mn-lt"/>
              </a:rPr>
              <a:t>Orbits ES-L1, GEO, HEO, and SSO have 100% success rate </a:t>
            </a:r>
          </a:p>
          <a:p>
            <a:endParaRPr lang="en-US" sz="1200">
              <a:latin typeface="Arial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AFCF6-7D26-63BC-67C5-4037752A2AB9}"/>
              </a:ext>
            </a:extLst>
          </p:cNvPr>
          <p:cNvSpPr txBox="1"/>
          <p:nvPr/>
        </p:nvSpPr>
        <p:spPr>
          <a:xfrm>
            <a:off x="5470770" y="5460999"/>
            <a:ext cx="55782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al"/>
                <a:cs typeface="Arial"/>
              </a:rPr>
              <a:t>Visualization/Analytics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Arial"/>
                <a:cs typeface="Arial"/>
              </a:rPr>
              <a:t>Most launch sites are near the equator, and all are close to the coast</a:t>
            </a:r>
          </a:p>
          <a:p>
            <a:endParaRPr lang="en-US" sz="1200">
              <a:latin typeface="Arial"/>
              <a:cs typeface="Arial"/>
            </a:endParaRPr>
          </a:p>
          <a:p>
            <a:r>
              <a:rPr lang="en-US" sz="1200" b="1">
                <a:latin typeface="Arial"/>
                <a:cs typeface="Arial"/>
              </a:rPr>
              <a:t>Predictive Analytics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Arial"/>
                <a:cs typeface="Arial"/>
              </a:rPr>
              <a:t>All models performed similarly on the test set. 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Arial"/>
                <a:cs typeface="Arial"/>
              </a:rPr>
              <a:t>Decision tree model slightly outperformed 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95615-1B6A-AFD3-4C0C-00E0A7D7253F}"/>
              </a:ext>
            </a:extLst>
          </p:cNvPr>
          <p:cNvSpPr txBox="1"/>
          <p:nvPr/>
        </p:nvSpPr>
        <p:spPr>
          <a:xfrm>
            <a:off x="664307" y="5060461"/>
            <a:ext cx="2422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u="sng">
                <a:latin typeface="Arial"/>
                <a:ea typeface="Calibri"/>
                <a:cs typeface="Calibri"/>
              </a:rPr>
              <a:t>Results</a:t>
            </a:r>
            <a:endParaRPr lang="en-US" sz="2000" b="1" u="sng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6623" y="1561258"/>
            <a:ext cx="10328752" cy="9301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Total </a:t>
            </a:r>
            <a:r>
              <a:rPr lang="en-US" sz="1800" b="1" dirty="0">
                <a:solidFill>
                  <a:srgbClr val="00B050"/>
                </a:solidFill>
                <a:latin typeface="Arial"/>
                <a:cs typeface="Arial"/>
              </a:rPr>
              <a:t>Successful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and </a:t>
            </a:r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Failed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Mission Outcomes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Arial"/>
                <a:ea typeface="+mn-lt"/>
                <a:cs typeface="+mn-lt"/>
              </a:rPr>
              <a:t>used wildcard like ‘%’ to filter for WHERE Mission Outcome was a success or a failure</a:t>
            </a:r>
            <a:endParaRPr lang="en-US" sz="1400">
              <a:latin typeface="Arial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4D0C02-3159-A3A1-8FE6-12D274D0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50" y="2489526"/>
            <a:ext cx="8738117" cy="37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11520" y="1561258"/>
            <a:ext cx="5772304" cy="4169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Booster that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58E131-61D8-B1EE-2846-AD02BB1E2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40" y="2060103"/>
            <a:ext cx="7657321" cy="43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8806" y="1646788"/>
            <a:ext cx="10009956" cy="9456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2015 </a:t>
            </a: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Failed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 Landing Outcomes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 in drone ship: </a:t>
            </a: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rial"/>
                <a:ea typeface="+mn-lt"/>
                <a:cs typeface="+mn-lt"/>
              </a:rPr>
              <a:t>Showing month, </a:t>
            </a:r>
            <a:r>
              <a:rPr lang="en-US" sz="1600" dirty="0">
                <a:latin typeface="Arial"/>
                <a:ea typeface="+mn-lt"/>
                <a:cs typeface="Arial"/>
              </a:rPr>
              <a:t>landing outcome, </a:t>
            </a:r>
            <a:r>
              <a:rPr lang="en-US" sz="1600" dirty="0">
                <a:latin typeface="Arial"/>
                <a:ea typeface="+mn-lt"/>
                <a:cs typeface="Calibri"/>
              </a:rPr>
              <a:t>booster</a:t>
            </a:r>
            <a:r>
              <a:rPr lang="en-US" sz="1600" dirty="0">
                <a:latin typeface="Arial"/>
                <a:ea typeface="+mn-lt"/>
                <a:cs typeface="+mn-lt"/>
              </a:rPr>
              <a:t> version and launch site</a:t>
            </a:r>
            <a:endParaRPr lang="en-US" sz="1600" dirty="0">
              <a:solidFill>
                <a:srgbClr val="000000"/>
              </a:solidFill>
              <a:latin typeface="Arial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0327D6-CB4A-3188-26DB-ED0AE959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09" y="2906361"/>
            <a:ext cx="10736423" cy="26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8847" y="1491278"/>
            <a:ext cx="10212119" cy="80570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Count of Landing Outcomes between 2010-06-04 and 2017-03-20 Ranked (Descending Order)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Arial"/>
                <a:cs typeface="Arial"/>
              </a:rPr>
              <a:t>e.g.,</a:t>
            </a: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Failure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(drone ship) or </a:t>
            </a:r>
            <a:r>
              <a:rPr lang="en-US" sz="1400" b="1" dirty="0">
                <a:solidFill>
                  <a:srgbClr val="00B050"/>
                </a:solidFill>
                <a:latin typeface="Arial"/>
                <a:cs typeface="Arial"/>
              </a:rPr>
              <a:t>Success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(ground pad)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7942E1-3EB2-CBC5-30EB-5288CD9E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34" y="2454777"/>
            <a:ext cx="8520403" cy="3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2402" y="1630240"/>
            <a:ext cx="2748427" cy="4497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342900" indent="-342900"/>
            <a:r>
              <a:rPr lang="en-US" sz="1600" b="1" dirty="0">
                <a:latin typeface="Arial"/>
                <a:ea typeface="+mn-lt"/>
                <a:cs typeface="+mn-lt"/>
              </a:rPr>
              <a:t>Near Equator</a:t>
            </a:r>
            <a:r>
              <a:rPr lang="en-US" sz="1600" dirty="0">
                <a:latin typeface="Arial"/>
                <a:ea typeface="+mn-lt"/>
                <a:cs typeface="+mn-lt"/>
              </a:rPr>
              <a:t>: the closer the launch site to equator, the easier to launch to equatorial orbit, and the more help you get from Earth's rotation for a prograde trajectory </a:t>
            </a:r>
            <a:endParaRPr lang="en-US" sz="1600">
              <a:latin typeface="Arial"/>
              <a:cs typeface="Arial"/>
            </a:endParaRPr>
          </a:p>
          <a:p>
            <a:pPr marL="342900" indent="-342900"/>
            <a:r>
              <a:rPr lang="en-US" sz="1600" dirty="0">
                <a:latin typeface="Arial"/>
                <a:ea typeface="+mn-lt"/>
                <a:cs typeface="+mn-lt"/>
              </a:rPr>
              <a:t>Rockets launched from sites near equator get additional boost due to the Earth's rotational speed</a:t>
            </a:r>
          </a:p>
          <a:p>
            <a:pPr marL="800100" lvl="1" indent="-342900"/>
            <a:r>
              <a:rPr lang="en-US" sz="1400" dirty="0">
                <a:latin typeface="Arial"/>
                <a:ea typeface="+mn-lt"/>
                <a:cs typeface="+mn-lt"/>
              </a:rPr>
              <a:t>Helps save cost of putting extra fuel and boosters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22AF95DF-17F2-7310-8324-2CADDBB28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48" y="1371554"/>
            <a:ext cx="7657122" cy="464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4164" y="2362933"/>
            <a:ext cx="2916898" cy="26807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/>
                <a:ea typeface="+mn-lt"/>
                <a:cs typeface="+mn-lt"/>
              </a:rPr>
              <a:t>Green </a:t>
            </a:r>
            <a:r>
              <a:rPr lang="en-US" sz="2000" dirty="0">
                <a:latin typeface="Arial"/>
                <a:ea typeface="+mn-lt"/>
                <a:cs typeface="+mn-lt"/>
              </a:rPr>
              <a:t>markers for </a:t>
            </a:r>
            <a:r>
              <a:rPr lang="en-US" sz="2000" b="1" dirty="0">
                <a:latin typeface="Arial"/>
                <a:ea typeface="+mn-lt"/>
                <a:cs typeface="+mn-lt"/>
              </a:rPr>
              <a:t>successful </a:t>
            </a:r>
            <a:r>
              <a:rPr lang="en-US" sz="2000" dirty="0">
                <a:latin typeface="Arial"/>
                <a:ea typeface="+mn-lt"/>
                <a:cs typeface="+mn-lt"/>
              </a:rPr>
              <a:t>launches</a:t>
            </a:r>
          </a:p>
          <a:p>
            <a:r>
              <a:rPr lang="en-US" sz="2000" b="1" dirty="0">
                <a:solidFill>
                  <a:srgbClr val="FF0000"/>
                </a:solidFill>
                <a:latin typeface="Arial"/>
                <a:ea typeface="+mn-lt"/>
                <a:cs typeface="+mn-lt"/>
              </a:rPr>
              <a:t>Red </a:t>
            </a:r>
            <a:r>
              <a:rPr lang="en-US" sz="2000" dirty="0">
                <a:latin typeface="Arial"/>
                <a:ea typeface="+mn-lt"/>
                <a:cs typeface="+mn-lt"/>
              </a:rPr>
              <a:t>markers for </a:t>
            </a:r>
            <a:r>
              <a:rPr lang="en-US" sz="2000" b="1" dirty="0">
                <a:latin typeface="Arial"/>
                <a:ea typeface="+mn-lt"/>
                <a:cs typeface="+mn-lt"/>
              </a:rPr>
              <a:t>failed </a:t>
            </a:r>
            <a:r>
              <a:rPr lang="en-US" sz="2000" dirty="0">
                <a:latin typeface="Arial"/>
                <a:ea typeface="+mn-lt"/>
                <a:cs typeface="+mn-lt"/>
              </a:rPr>
              <a:t>launches</a:t>
            </a:r>
          </a:p>
          <a:p>
            <a:r>
              <a:rPr lang="en-US" sz="2000" b="1" dirty="0">
                <a:latin typeface="Arial"/>
                <a:ea typeface="+mn-lt"/>
                <a:cs typeface="+mn-lt"/>
              </a:rPr>
              <a:t>CCAFS SLC 40</a:t>
            </a:r>
            <a:r>
              <a:rPr lang="en-US" sz="2000" dirty="0">
                <a:latin typeface="Arial"/>
                <a:ea typeface="+mn-lt"/>
                <a:cs typeface="+mn-lt"/>
              </a:rPr>
              <a:t>:  3/7 success rate (i.e., 42.9%)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  <a:endParaRPr lang="en-US" dirty="0"/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6174F62-E435-398B-CBE4-C64D89E9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16" y="1378680"/>
            <a:ext cx="7774352" cy="464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0226"/>
            <a:ext cx="380113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rgbClr val="292929"/>
                </a:solidFill>
                <a:latin typeface="Arial"/>
                <a:ea typeface="+mn-lt"/>
                <a:cs typeface="Arial"/>
              </a:rPr>
              <a:t>Coasts</a:t>
            </a:r>
            <a:r>
              <a:rPr lang="en-US" sz="1600" dirty="0">
                <a:solidFill>
                  <a:srgbClr val="292929"/>
                </a:solidFill>
                <a:latin typeface="Arial"/>
                <a:ea typeface="+mn-lt"/>
                <a:cs typeface="Arial"/>
              </a:rPr>
              <a:t>: help ensure that spent stages dropped along launch path or failed launches don't fall on people or property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rgbClr val="292929"/>
                </a:solidFill>
                <a:latin typeface="Arial"/>
                <a:ea typeface="+mn-lt"/>
                <a:cs typeface="Arial"/>
              </a:rPr>
              <a:t>Safety/Security</a:t>
            </a:r>
            <a:r>
              <a:rPr lang="en-US" sz="1600" dirty="0">
                <a:solidFill>
                  <a:srgbClr val="292929"/>
                </a:solidFill>
                <a:latin typeface="Arial"/>
                <a:ea typeface="+mn-lt"/>
                <a:cs typeface="Arial"/>
              </a:rPr>
              <a:t>: exclusion zone required around launch site to keep unauthorized people away and safe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rgbClr val="292929"/>
                </a:solidFill>
                <a:latin typeface="Arial"/>
                <a:ea typeface="+mn-lt"/>
                <a:cs typeface="Arial"/>
              </a:rPr>
              <a:t>Transportation/Infrastructure and Cities</a:t>
            </a:r>
            <a:r>
              <a:rPr lang="en-US" sz="1600" dirty="0">
                <a:solidFill>
                  <a:srgbClr val="292929"/>
                </a:solidFill>
                <a:latin typeface="Arial"/>
                <a:ea typeface="+mn-lt"/>
                <a:cs typeface="Arial"/>
              </a:rPr>
              <a:t>: needs to be away from anything a failed launch can damage but still close enough to roads/rails/docks to bring people and material to and/or from it to support launch activities</a:t>
            </a:r>
            <a:endParaRPr lang="en-US"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to Proximities</a:t>
            </a:r>
            <a:endParaRPr lang="en-US" dirty="0"/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0860A195-1585-3841-1546-A6C1583B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92" y="1386074"/>
            <a:ext cx="6992815" cy="419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010D80D6-272F-3FB4-3C11-3ADCE390D6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71894" y="1408785"/>
            <a:ext cx="8260129" cy="5331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by Site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F582D-F80C-892B-2989-3386E106FDCA}"/>
              </a:ext>
            </a:extLst>
          </p:cNvPr>
          <p:cNvSpPr txBox="1"/>
          <p:nvPr/>
        </p:nvSpPr>
        <p:spPr>
          <a:xfrm>
            <a:off x="6164384" y="5783384"/>
            <a:ext cx="35266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Highest Success</a:t>
            </a:r>
            <a:r>
              <a:rPr lang="en-US" dirty="0">
                <a:cs typeface="Calibri"/>
              </a:rPr>
              <a:t>: KSC LC-39A</a:t>
            </a:r>
          </a:p>
          <a:p>
            <a:r>
              <a:rPr lang="en-US" b="1" dirty="0">
                <a:cs typeface="Calibri"/>
              </a:rPr>
              <a:t>Lowest Success</a:t>
            </a:r>
            <a:r>
              <a:rPr lang="en-US" dirty="0">
                <a:cs typeface="Calibri"/>
              </a:rPr>
              <a:t>: CCAFS SLC-40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31697" y="1397943"/>
            <a:ext cx="10359839" cy="5132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>
                <a:solidFill>
                  <a:schemeClr val="tx1"/>
                </a:solidFill>
                <a:latin typeface="Arial"/>
                <a:cs typeface="Arial"/>
              </a:rPr>
              <a:t>Background </a:t>
            </a:r>
            <a:endParaRPr lang="en-US" sz="2400" b="1" u="sng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 b="1">
                <a:solidFill>
                  <a:schemeClr val="tx1"/>
                </a:solidFill>
                <a:latin typeface="Arial"/>
                <a:cs typeface="Arial"/>
              </a:rPr>
              <a:t>Objective</a:t>
            </a: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: Predicting successful landing of Falcon 9 first stage</a:t>
            </a:r>
          </a:p>
          <a:p>
            <a:pPr marL="285750" indent="-285750"/>
            <a:r>
              <a:rPr lang="en-US" sz="1600" b="1">
                <a:solidFill>
                  <a:schemeClr val="tx1"/>
                </a:solidFill>
                <a:latin typeface="Arial"/>
                <a:cs typeface="Arial"/>
              </a:rPr>
              <a:t>Cost Estimation Importance</a:t>
            </a: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: Falcon 9 launch cost ($62 million) significantly lower than competitors' ($165 million)</a:t>
            </a:r>
            <a:endParaRPr lang="en-US" sz="1600" b="1" u="sng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/>
            <a:r>
              <a:rPr lang="en-US" sz="1600" b="1">
                <a:solidFill>
                  <a:schemeClr val="tx1"/>
                </a:solidFill>
                <a:latin typeface="Arial"/>
                <a:cs typeface="Arial"/>
              </a:rPr>
              <a:t>Cost advantage</a:t>
            </a: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: SpaceX's reuse of first stage enables cost reduction and competitive pricing</a:t>
            </a:r>
          </a:p>
          <a:p>
            <a:pPr marL="285750" indent="-285750"/>
            <a:r>
              <a:rPr lang="en-US" sz="1600" b="1">
                <a:solidFill>
                  <a:schemeClr val="tx1"/>
                </a:solidFill>
                <a:latin typeface="Arial"/>
                <a:cs typeface="Arial"/>
              </a:rPr>
              <a:t>Relevance</a:t>
            </a: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: Determining landing success for estimating launch cost in bidding against SpaceX</a:t>
            </a:r>
            <a:endParaRPr lang="en-US" sz="1600" b="1" u="sng">
              <a:solidFill>
                <a:schemeClr val="tx1"/>
              </a:solidFill>
              <a:latin typeface="IBM Plex Mono Text"/>
              <a:cs typeface="Arial"/>
            </a:endParaRPr>
          </a:p>
          <a:p>
            <a:pPr marL="0" indent="0">
              <a:buNone/>
            </a:pPr>
            <a:endParaRPr lang="en-US" sz="16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400" b="1" u="sng">
                <a:solidFill>
                  <a:schemeClr val="tx1"/>
                </a:solidFill>
                <a:latin typeface="Arial"/>
                <a:cs typeface="Arial"/>
              </a:rPr>
              <a:t>Explore</a:t>
            </a:r>
            <a:endParaRPr lang="en-US" sz="2400">
              <a:solidFill>
                <a:schemeClr val="tx1"/>
              </a:solidFill>
              <a:cs typeface="Arial"/>
            </a:endParaRPr>
          </a:p>
          <a:p>
            <a:pPr marL="285750" indent="-285750">
              <a:lnSpc>
                <a:spcPct val="8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Factors influencing first stage landing success:</a:t>
            </a:r>
            <a:endParaRPr lang="en-US" sz="1600">
              <a:cs typeface="Arial"/>
            </a:endParaRPr>
          </a:p>
          <a:p>
            <a:pPr marL="742950" lvl="1" indent="-285750">
              <a:lnSpc>
                <a:spcPct val="8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Payload mass</a:t>
            </a:r>
            <a:endParaRPr lang="en-US" sz="1400">
              <a:latin typeface="Arial"/>
              <a:cs typeface="Arial"/>
            </a:endParaRPr>
          </a:p>
          <a:p>
            <a:pPr marL="742950" lvl="1" indent="-285750">
              <a:lnSpc>
                <a:spcPct val="8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Launch site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Number of flights</a:t>
            </a:r>
            <a:endParaRPr lang="en-US" sz="1400">
              <a:latin typeface="Arial"/>
              <a:cs typeface="Arial"/>
            </a:endParaRPr>
          </a:p>
          <a:p>
            <a:pPr marL="742950" lvl="1" indent="-285750">
              <a:lnSpc>
                <a:spcPct val="8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Orbits</a:t>
            </a:r>
            <a:endParaRPr lang="en-US" sz="1400"/>
          </a:p>
          <a:p>
            <a:pPr marL="285750" indent="-285750"/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Analysis of the rate of successful landings over time</a:t>
            </a:r>
            <a:endParaRPr lang="en-US" sz="1600">
              <a:latin typeface="IBM Plex Mono Text"/>
              <a:cs typeface="Arial"/>
            </a:endParaRPr>
          </a:p>
          <a:p>
            <a:pPr marL="285750" indent="-285750"/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Identification of the best predictive model for Falcon 9 first stage successful landing through binary classification</a:t>
            </a:r>
            <a:endParaRPr lang="en-US" sz="1600"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E752B8B6-4CD8-B45D-AD54-CF52200D32F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04447" y="1486938"/>
            <a:ext cx="7976820" cy="5136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dirty="0">
                <a:solidFill>
                  <a:srgbClr val="0B49CB"/>
                </a:solidFill>
                <a:latin typeface="Abadi"/>
              </a:rPr>
              <a:t>Launch Success (KSC LC-29A)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B7078-D1EC-C743-C2A3-B74158E0D9F5}"/>
              </a:ext>
            </a:extLst>
          </p:cNvPr>
          <p:cNvSpPr txBox="1"/>
          <p:nvPr/>
        </p:nvSpPr>
        <p:spPr>
          <a:xfrm>
            <a:off x="8059615" y="3741615"/>
            <a:ext cx="17389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# of Launches</a:t>
            </a:r>
          </a:p>
          <a:p>
            <a:r>
              <a:rPr lang="en-US" b="1" dirty="0">
                <a:solidFill>
                  <a:srgbClr val="0B49CB"/>
                </a:solidFill>
                <a:cs typeface="Calibri"/>
              </a:rPr>
              <a:t>Success</a:t>
            </a:r>
            <a:r>
              <a:rPr lang="en-US" dirty="0">
                <a:cs typeface="Calibri"/>
              </a:rPr>
              <a:t>: 10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  <a:cs typeface="Calibri"/>
              </a:rPr>
              <a:t>Failed</a:t>
            </a:r>
            <a:r>
              <a:rPr lang="en-US" dirty="0">
                <a:cs typeface="Calibri"/>
              </a:rPr>
              <a:t>: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and Success</a:t>
            </a:r>
            <a:endParaRPr lang="en-US" dirty="0"/>
          </a:p>
        </p:txBody>
      </p:sp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375DA73-917A-5851-7774-440D2575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14" y="2596581"/>
            <a:ext cx="5540886" cy="3238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9F396F-8AE2-543B-A581-E9A670D5A73E}"/>
              </a:ext>
            </a:extLst>
          </p:cNvPr>
          <p:cNvSpPr txBox="1"/>
          <p:nvPr/>
        </p:nvSpPr>
        <p:spPr>
          <a:xfrm>
            <a:off x="865554" y="1549400"/>
            <a:ext cx="10910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Success rate for low weighted payload is higher than heavy weighted payload</a:t>
            </a:r>
            <a:endParaRPr lang="en-US"/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7E4B36F-FC75-97B9-CA3E-AF19F2A31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478" y="2596580"/>
            <a:ext cx="5664200" cy="323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713F47-DE8D-B749-BF65-636E95288DD4}"/>
              </a:ext>
            </a:extLst>
          </p:cNvPr>
          <p:cNvSpPr txBox="1"/>
          <p:nvPr/>
        </p:nvSpPr>
        <p:spPr>
          <a:xfrm>
            <a:off x="3048000" y="2735383"/>
            <a:ext cx="27842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Payload Mass 0 – 4,000 kg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01138-5D04-6AF3-9842-F1213FD10E46}"/>
              </a:ext>
            </a:extLst>
          </p:cNvPr>
          <p:cNvSpPr txBox="1"/>
          <p:nvPr/>
        </p:nvSpPr>
        <p:spPr>
          <a:xfrm>
            <a:off x="8557845" y="2735383"/>
            <a:ext cx="33215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Payload Mass 4,000 – 10,000 kg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95960"/>
            <a:ext cx="4925451" cy="29812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All models produced ~87% accuracy on the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Decision tree performed the best (slightly) on the training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B80E9F4-01D5-E832-78D7-E5400507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61" y="1493017"/>
            <a:ext cx="5507892" cy="4405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CB61E58-D6E2-65AC-F0F4-4206AB103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62" y="4468860"/>
            <a:ext cx="5156200" cy="1426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6200" y="1380927"/>
            <a:ext cx="5511467" cy="50732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Decision Tree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 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+mn-lt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Distinguishes between different classes (i.e.,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Landed or Not)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+mn-lt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rgbClr val="FF0000"/>
                </a:solidFill>
                <a:latin typeface="Arial"/>
                <a:ea typeface="+mn-lt"/>
                <a:cs typeface="Arial"/>
              </a:rPr>
              <a:t>False Positives </a:t>
            </a:r>
            <a:r>
              <a:rPr lang="en-US" sz="1400" dirty="0">
                <a:ea typeface="+mn-lt"/>
                <a:cs typeface="+mn-lt"/>
              </a:rPr>
              <a:t>(</a:t>
            </a:r>
            <a:r>
              <a:rPr lang="en-US" sz="1400" b="1" dirty="0">
                <a:ea typeface="+mn-lt"/>
                <a:cs typeface="+mn-lt"/>
              </a:rPr>
              <a:t>Type 1 Error</a:t>
            </a:r>
            <a:r>
              <a:rPr lang="en-US" sz="1400" dirty="0">
                <a:ea typeface="+mn-lt"/>
                <a:cs typeface="+mn-lt"/>
              </a:rPr>
              <a:t>)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: Major Problem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+mn-lt"/>
              <a:cs typeface="Calibri"/>
            </a:endParaRPr>
          </a:p>
          <a:p>
            <a:pPr marL="742950"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unsuccessful landing marked as successful landing by the classifier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Outputs: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12 True Positive (TP)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3 True Negative (TN)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solidFill>
                  <a:srgbClr val="FF0000"/>
                </a:solidFill>
                <a:latin typeface="Arial"/>
                <a:ea typeface="+mn-lt"/>
                <a:cs typeface="Arial"/>
              </a:rPr>
              <a:t>3 False Positive (FP)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0 False Negative (FN)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Precision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: TP/ (TP + FP) =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.80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Recall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: TP/ (TP + FN) =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1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F1-score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: 2*(Precision * Recall)/ (Precision + Recall) =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.89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Accuracy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: (TP+TN)/ (TP + TN + FP + FN) =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.833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72184094-9B68-4F11-15E4-22B30A12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87" y="1385365"/>
            <a:ext cx="5096479" cy="4373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5406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85750" indent="-285750"/>
            <a:r>
              <a:rPr lang="en-US" sz="1600" b="1" dirty="0">
                <a:latin typeface="Arial"/>
                <a:ea typeface="+mn-lt"/>
                <a:cs typeface="+mn-lt"/>
              </a:rPr>
              <a:t>Model Performance</a:t>
            </a:r>
            <a:r>
              <a:rPr lang="en-US" sz="1600" dirty="0">
                <a:latin typeface="Arial"/>
                <a:ea typeface="+mn-lt"/>
                <a:cs typeface="+mn-lt"/>
              </a:rPr>
              <a:t>: Each performed similarly on the test set, with the </a:t>
            </a:r>
            <a:r>
              <a:rPr lang="en-US" sz="1600" b="1" dirty="0">
                <a:latin typeface="Arial"/>
                <a:ea typeface="+mn-lt"/>
                <a:cs typeface="+mn-lt"/>
              </a:rPr>
              <a:t>decision tree</a:t>
            </a:r>
            <a:r>
              <a:rPr lang="en-US" sz="1600" dirty="0">
                <a:latin typeface="Arial"/>
                <a:ea typeface="+mn-lt"/>
                <a:cs typeface="+mn-lt"/>
              </a:rPr>
              <a:t> model slightly outperforming</a:t>
            </a:r>
            <a:endParaRPr lang="en-US" sz="1600">
              <a:latin typeface="Arial"/>
              <a:cs typeface="Arial"/>
            </a:endParaRPr>
          </a:p>
          <a:p>
            <a:pPr marL="285750" indent="-285750"/>
            <a:r>
              <a:rPr lang="en-US" sz="1600" b="1" dirty="0">
                <a:latin typeface="Arial"/>
                <a:ea typeface="+mn-lt"/>
                <a:cs typeface="+mn-lt"/>
              </a:rPr>
              <a:t>Equator</a:t>
            </a:r>
            <a:r>
              <a:rPr lang="en-US" sz="1600" dirty="0">
                <a:latin typeface="Arial"/>
                <a:ea typeface="+mn-lt"/>
                <a:cs typeface="+mn-lt"/>
              </a:rPr>
              <a:t>: Most launch sites are near the equator for an additional natural boost due to the rotational speed of Earth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 marL="742950" lvl="1"/>
            <a:r>
              <a:rPr lang="en-US" sz="1400" dirty="0">
                <a:latin typeface="Arial"/>
                <a:ea typeface="+mn-lt"/>
                <a:cs typeface="+mn-lt"/>
              </a:rPr>
              <a:t>Helps save the cost of putting in extra fuel and boosters</a:t>
            </a:r>
            <a:endParaRPr lang="en-US" sz="1400" dirty="0">
              <a:latin typeface="Arial"/>
              <a:cs typeface="Arial"/>
            </a:endParaRPr>
          </a:p>
          <a:p>
            <a:pPr marL="285750" indent="-285750"/>
            <a:r>
              <a:rPr lang="en-US" sz="1600" b="1" dirty="0">
                <a:latin typeface="Arial"/>
                <a:ea typeface="+mn-lt"/>
                <a:cs typeface="+mn-lt"/>
              </a:rPr>
              <a:t>Coast</a:t>
            </a:r>
            <a:r>
              <a:rPr lang="en-US" sz="1600" dirty="0">
                <a:latin typeface="Arial"/>
                <a:ea typeface="+mn-lt"/>
                <a:cs typeface="+mn-lt"/>
              </a:rPr>
              <a:t>: All launch sites are close to the coast</a:t>
            </a:r>
            <a:endParaRPr lang="en-US" sz="1600" dirty="0">
              <a:latin typeface="Arial"/>
              <a:cs typeface="Arial"/>
            </a:endParaRPr>
          </a:p>
          <a:p>
            <a:pPr marL="285750" indent="-285750"/>
            <a:r>
              <a:rPr lang="en-US" sz="1600" b="1" dirty="0">
                <a:latin typeface="Arial"/>
                <a:ea typeface="+mn-lt"/>
                <a:cs typeface="+mn-lt"/>
              </a:rPr>
              <a:t>Launch Success</a:t>
            </a:r>
            <a:r>
              <a:rPr lang="en-US" sz="1600" dirty="0">
                <a:latin typeface="Arial"/>
                <a:ea typeface="+mn-lt"/>
                <a:cs typeface="+mn-lt"/>
              </a:rPr>
              <a:t>: Increases over time</a:t>
            </a:r>
            <a:endParaRPr lang="en-US" sz="1600">
              <a:latin typeface="Arial"/>
              <a:cs typeface="Arial"/>
            </a:endParaRPr>
          </a:p>
          <a:p>
            <a:pPr marL="285750" indent="-285750"/>
            <a:r>
              <a:rPr lang="en-US" sz="1600" b="1" dirty="0">
                <a:latin typeface="Arial"/>
                <a:ea typeface="+mn-lt"/>
                <a:cs typeface="+mn-lt"/>
              </a:rPr>
              <a:t>KSC LC-39A</a:t>
            </a:r>
            <a:r>
              <a:rPr lang="en-US" sz="1600" dirty="0">
                <a:latin typeface="Arial"/>
                <a:ea typeface="+mn-lt"/>
                <a:cs typeface="+mn-lt"/>
              </a:rPr>
              <a:t>: Has highest success rate among launch sites ~76.9%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 marL="742950" lvl="1"/>
            <a:r>
              <a:rPr lang="en-US" sz="1400" dirty="0">
                <a:latin typeface="Arial"/>
                <a:ea typeface="+mn-lt"/>
                <a:cs typeface="+mn-lt"/>
              </a:rPr>
              <a:t>Has a 100% success rate for launches less than 5,500 kg</a:t>
            </a:r>
            <a:endParaRPr lang="en-US" sz="1400">
              <a:latin typeface="Arial"/>
              <a:cs typeface="Arial"/>
            </a:endParaRPr>
          </a:p>
          <a:p>
            <a:pPr marL="285750" indent="-285750"/>
            <a:r>
              <a:rPr lang="en-US" sz="1600" b="1" dirty="0">
                <a:latin typeface="Arial"/>
                <a:ea typeface="+mn-lt"/>
                <a:cs typeface="+mn-lt"/>
              </a:rPr>
              <a:t>Orbits</a:t>
            </a:r>
            <a:r>
              <a:rPr lang="en-US" sz="1600" dirty="0">
                <a:latin typeface="Arial"/>
                <a:ea typeface="+mn-lt"/>
                <a:cs typeface="+mn-lt"/>
              </a:rPr>
              <a:t>: ES L1, GEO, HEO, and SSO have 100% success rate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latin typeface="Arial"/>
                <a:ea typeface="+mn-lt"/>
                <a:cs typeface="+mn-lt"/>
              </a:rPr>
              <a:t>Payload Mass</a:t>
            </a:r>
            <a:r>
              <a:rPr lang="en-US" sz="1600" dirty="0">
                <a:latin typeface="Arial"/>
                <a:ea typeface="+mn-lt"/>
                <a:cs typeface="+mn-lt"/>
              </a:rPr>
              <a:t>: Across all launch sites, the higher the payload mass (kg), the higher the success rate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396" y="2758291"/>
            <a:ext cx="10515600" cy="1664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All Python code, SQL queries, charts, Notebook outputs, and data sets are available at the following GitHub Repository:</a:t>
            </a:r>
            <a:endParaRPr lang="en-US"/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latin typeface="Arial"/>
                <a:ea typeface="+mn-lt"/>
                <a:cs typeface="+mn-lt"/>
                <a:hlinkClick r:id="rId4"/>
              </a:rPr>
              <a:t>SpaceX First Stage Launch GitHub Repository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rgbClr val="000000"/>
              </a:solidFill>
              <a:latin typeface="Arial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685800">
              <a:lnSpc>
                <a:spcPct val="10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Collect data</a:t>
            </a:r>
            <a:r>
              <a:rPr lang="en-US" sz="7600">
                <a:solidFill>
                  <a:srgbClr val="767171"/>
                </a:solidFill>
                <a:latin typeface="Abadi"/>
              </a:rPr>
              <a:t> using SpaceX REST API and Web Scraping Techniques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Filter data, handle missing values and apply one-</a:t>
            </a:r>
            <a:r>
              <a:rPr lang="en-US" sz="7600">
                <a:solidFill>
                  <a:srgbClr val="767171"/>
                </a:solidFill>
                <a:latin typeface="Abadi"/>
              </a:rPr>
              <a:t>hot encoding to prepare the data for analysis and modeling</a:t>
            </a:r>
            <a:endParaRPr lang="en-US"/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Build classification models and tune to find best model and parameters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360887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Data collected from SpaceX REST API: 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rial"/>
                <a:cs typeface="Calibri"/>
              </a:rPr>
              <a:t>  </a:t>
            </a:r>
            <a:endParaRPr lang="en-US" sz="160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Data includes information about the rocket used, payload delivered, launch specifications, landing specifications, and landing outcome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rial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>
              <a:solidFill>
                <a:schemeClr val="accent3">
                  <a:lumMod val="25000"/>
                </a:schemeClr>
              </a:solidFill>
              <a:latin typeface="Arial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Data collected using Beautiful Soup Python Package to parse the Wikipedia page titled "List of Falcon 9 and Falcon Heavy launches"</a:t>
            </a:r>
            <a:endParaRPr lang="en-US" sz="160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Information appended to data set using rocket ID and then normalized to csv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73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104" name="Diagram 104">
            <a:extLst>
              <a:ext uri="{FF2B5EF4-FFF2-40B4-BE49-F238E27FC236}">
                <a16:creationId xmlns:a16="http://schemas.microsoft.com/office/drawing/2014/main" id="{55B7D2C8-B399-8ECE-8A66-313017FB6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0841134"/>
              </p:ext>
            </p:extLst>
          </p:nvPr>
        </p:nvGraphicFramePr>
        <p:xfrm>
          <a:off x="771769" y="1404815"/>
          <a:ext cx="6271845" cy="502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8B1AFC9-A284-3163-A933-0F77C23FC74E}"/>
              </a:ext>
            </a:extLst>
          </p:cNvPr>
          <p:cNvSpPr txBox="1"/>
          <p:nvPr/>
        </p:nvSpPr>
        <p:spPr>
          <a:xfrm>
            <a:off x="7791938" y="3688862"/>
            <a:ext cx="37885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  <a:hlinkClick r:id="rId8"/>
              </a:rPr>
              <a:t>GitHub Notebook Link</a:t>
            </a:r>
            <a:endParaRPr lang="en-US"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495666"/>
            <a:ext cx="10515600" cy="744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1986" name="Diagram 104">
            <a:extLst>
              <a:ext uri="{FF2B5EF4-FFF2-40B4-BE49-F238E27FC236}">
                <a16:creationId xmlns:a16="http://schemas.microsoft.com/office/drawing/2014/main" id="{D8BCC6EB-1BE1-0081-FFF8-7A17D977F0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373627"/>
              </p:ext>
            </p:extLst>
          </p:nvPr>
        </p:nvGraphicFramePr>
        <p:xfrm>
          <a:off x="771769" y="1404817"/>
          <a:ext cx="5480537" cy="4380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5CB0F78-C29E-1FD0-B758-3A1C2B089EB2}"/>
              </a:ext>
            </a:extLst>
          </p:cNvPr>
          <p:cNvSpPr txBox="1"/>
          <p:nvPr/>
        </p:nvSpPr>
        <p:spPr>
          <a:xfrm>
            <a:off x="7010401" y="5193323"/>
            <a:ext cx="3759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"/>
                <a:cs typeface="Arial"/>
                <a:hlinkClick r:id="rId8"/>
              </a:rPr>
              <a:t>GitHub Notebook Link</a:t>
            </a:r>
            <a:endParaRPr lang="en-US" sz="2800">
              <a:latin typeface="Arial"/>
              <a:cs typeface="Arial"/>
            </a:endParaRPr>
          </a:p>
        </p:txBody>
      </p:sp>
      <p:pic>
        <p:nvPicPr>
          <p:cNvPr id="1988" name="Picture 1988" descr="Diagram, schematic, radar chart&#10;&#10;Description automatically generated">
            <a:extLst>
              <a:ext uri="{FF2B5EF4-FFF2-40B4-BE49-F238E27FC236}">
                <a16:creationId xmlns:a16="http://schemas.microsoft.com/office/drawing/2014/main" id="{4218FDE5-0AA9-03DE-6376-40C9D1202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2915" y="1531205"/>
            <a:ext cx="4904399" cy="32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480</cp:revision>
  <dcterms:created xsi:type="dcterms:W3CDTF">2021-04-29T18:58:34Z</dcterms:created>
  <dcterms:modified xsi:type="dcterms:W3CDTF">2023-06-17T17:37:27Z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